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305" r:id="rId3"/>
    <p:sldId id="257" r:id="rId4"/>
    <p:sldId id="266" r:id="rId5"/>
    <p:sldId id="267" r:id="rId6"/>
    <p:sldId id="287" r:id="rId7"/>
    <p:sldId id="268" r:id="rId8"/>
    <p:sldId id="286" r:id="rId9"/>
    <p:sldId id="285" r:id="rId10"/>
    <p:sldId id="259" r:id="rId11"/>
    <p:sldId id="298" r:id="rId12"/>
    <p:sldId id="299" r:id="rId13"/>
    <p:sldId id="258" r:id="rId14"/>
    <p:sldId id="265" r:id="rId15"/>
    <p:sldId id="269" r:id="rId16"/>
    <p:sldId id="260" r:id="rId17"/>
    <p:sldId id="289" r:id="rId18"/>
    <p:sldId id="261" r:id="rId19"/>
    <p:sldId id="282" r:id="rId20"/>
    <p:sldId id="271" r:id="rId21"/>
    <p:sldId id="262" r:id="rId22"/>
    <p:sldId id="263" r:id="rId23"/>
    <p:sldId id="280" r:id="rId24"/>
    <p:sldId id="278" r:id="rId25"/>
    <p:sldId id="291" r:id="rId26"/>
    <p:sldId id="277" r:id="rId27"/>
    <p:sldId id="294" r:id="rId28"/>
    <p:sldId id="296" r:id="rId29"/>
    <p:sldId id="300" r:id="rId30"/>
    <p:sldId id="297" r:id="rId31"/>
    <p:sldId id="279" r:id="rId32"/>
    <p:sldId id="270" r:id="rId33"/>
    <p:sldId id="281" r:id="rId34"/>
    <p:sldId id="264" r:id="rId35"/>
    <p:sldId id="274" r:id="rId36"/>
    <p:sldId id="273" r:id="rId37"/>
    <p:sldId id="283" r:id="rId38"/>
    <p:sldId id="284" r:id="rId39"/>
    <p:sldId id="288" r:id="rId40"/>
    <p:sldId id="290" r:id="rId41"/>
    <p:sldId id="293" r:id="rId42"/>
    <p:sldId id="276" r:id="rId43"/>
    <p:sldId id="272" r:id="rId44"/>
    <p:sldId id="301" r:id="rId45"/>
    <p:sldId id="302" r:id="rId46"/>
    <p:sldId id="304" r:id="rId47"/>
    <p:sldId id="303"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8" d="100"/>
          <a:sy n="78" d="100"/>
        </p:scale>
        <p:origin x="1594" y="77"/>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3124200"/>
            <a:ext cx="6477000" cy="1914144"/>
          </a:xfr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tx1"/>
                </a:solidFill>
                <a:latin typeface="+mj-lt"/>
                <a:ea typeface="+mj-ea"/>
                <a:cs typeface="+mj-cs"/>
              </a:defRPr>
            </a:lvl1pPr>
          </a:lstStyle>
          <a:p>
            <a:r>
              <a:rPr lang="x-none"/>
              <a:t>Click to edit Master title style</a:t>
            </a:r>
            <a:endParaRPr/>
          </a:p>
        </p:txBody>
      </p:sp>
      <p:sp>
        <p:nvSpPr>
          <p:cNvPr id="3" name="Subtitle 2"/>
          <p:cNvSpPr>
            <a:spLocks noGrp="1"/>
          </p:cNvSpPr>
          <p:nvPr>
            <p:ph type="subTitle" idx="1"/>
          </p:nvPr>
        </p:nvSpPr>
        <p:spPr>
          <a:xfrm>
            <a:off x="2209800" y="5056632"/>
            <a:ext cx="6477000" cy="1174088"/>
          </a:xfrm>
        </p:spPr>
        <p:txBody>
          <a:bodyPr vert="horz" lIns="91440" tIns="0" rIns="45720" bIns="0" rtlCol="0">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a:t>Click to edit Master subtitle style</a:t>
            </a:r>
            <a:endParaRPr/>
          </a:p>
        </p:txBody>
      </p:sp>
      <p:sp>
        <p:nvSpPr>
          <p:cNvPr id="4" name="Date Placeholder 3"/>
          <p:cNvSpPr>
            <a:spLocks noGrp="1"/>
          </p:cNvSpPr>
          <p:nvPr>
            <p:ph type="dt" sz="half" idx="10"/>
          </p:nvPr>
        </p:nvSpPr>
        <p:spPr>
          <a:xfrm>
            <a:off x="457200" y="6300216"/>
            <a:ext cx="19842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fld id="{2DF66AD8-BC4A-4004-9882-414398D930CA}" type="datetimeFigureOut">
              <a:rPr lang="en-US" smtClean="0"/>
              <a:t>6/13/2022</a:t>
            </a:fld>
            <a:endParaRPr lang="en-US"/>
          </a:p>
        </p:txBody>
      </p:sp>
      <p:sp>
        <p:nvSpPr>
          <p:cNvPr id="5" name="Footer Placeholder 4"/>
          <p:cNvSpPr>
            <a:spLocks noGrp="1"/>
          </p:cNvSpPr>
          <p:nvPr>
            <p:ph type="ftr" sz="quarter" idx="11"/>
          </p:nvPr>
        </p:nvSpPr>
        <p:spPr>
          <a:xfrm>
            <a:off x="3959352" y="6300216"/>
            <a:ext cx="38130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endParaRPr lang="en-US"/>
          </a:p>
        </p:txBody>
      </p:sp>
      <p:sp>
        <p:nvSpPr>
          <p:cNvPr id="6" name="Slide Number Placeholder 5"/>
          <p:cNvSpPr>
            <a:spLocks noGrp="1"/>
          </p:cNvSpPr>
          <p:nvPr>
            <p:ph type="sldNum" sz="quarter" idx="12"/>
          </p:nvPr>
        </p:nvSpPr>
        <p:spPr>
          <a:xfrm>
            <a:off x="8275320" y="6300216"/>
            <a:ext cx="685800" cy="274320"/>
          </a:xfrm>
        </p:spPr>
        <p:txBody>
          <a:bodyPr vert="horz" lIns="91440" tIns="45720" rIns="91440" bIns="45720" rtlCol="0" anchor="ctr"/>
          <a:lstStyle>
            <a:lvl1pPr marL="0" algn="r" defTabSz="914400" rtl="0" eaLnBrk="1" latinLnBrk="0" hangingPunct="1">
              <a:defRPr sz="1100" kern="1200">
                <a:solidFill>
                  <a:schemeClr val="tx1"/>
                </a:solidFill>
                <a:latin typeface="Rockwell" pitchFamily="18" charset="0"/>
                <a:ea typeface="+mn-ea"/>
                <a:cs typeface="+mn-cs"/>
              </a:defRPr>
            </a:lvl1pPr>
          </a:lstStyle>
          <a:p>
            <a:fld id="{B9D2C864-9362-43C7-A136-D9C41D93A96D}"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a:p>
        </p:txBody>
      </p:sp>
      <p:sp>
        <p:nvSpPr>
          <p:cNvPr id="5" name="Date Placeholder 4"/>
          <p:cNvSpPr>
            <a:spLocks noGrp="1"/>
          </p:cNvSpPr>
          <p:nvPr>
            <p:ph type="dt" sz="half" idx="10"/>
          </p:nvPr>
        </p:nvSpPr>
        <p:spPr/>
        <p:txBody>
          <a:bodyPr/>
          <a:lstStyle/>
          <a:p>
            <a:fld id="{2DF66AD8-BC4A-4004-9882-414398D930CA}" type="datetimeFigureOut">
              <a:rPr lang="en-US" smtClean="0"/>
              <a:t>6/13/2022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tabLst/>
              <a:defRPr sz="1800"/>
            </a:lvl6pPr>
            <a:lvl7pPr marL="2290763" indent="-344488">
              <a:tabLst/>
              <a:defRPr sz="1800"/>
            </a:lvl7pPr>
            <a:lvl8pPr marL="2290763" indent="-344488">
              <a:tabLst/>
              <a:defRPr sz="1800"/>
            </a:lvl8pPr>
            <a:lvl9pPr marL="2290763" indent="-344488">
              <a:tabLst/>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dirty="0"/>
          </a:p>
        </p:txBody>
      </p:sp>
      <p:sp>
        <p:nvSpPr>
          <p:cNvPr id="10"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a:p>
        </p:txBody>
      </p:sp>
      <p:sp>
        <p:nvSpPr>
          <p:cNvPr id="3" name="Content Placeholder 2"/>
          <p:cNvSpPr>
            <a:spLocks noGrp="1"/>
          </p:cNvSpPr>
          <p:nvPr>
            <p:ph sz="half" idx="1"/>
          </p:nvPr>
        </p:nvSpPr>
        <p:spPr>
          <a:xfrm>
            <a:off x="914400"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dirty="0"/>
          </a:p>
        </p:txBody>
      </p:sp>
      <p:sp>
        <p:nvSpPr>
          <p:cNvPr id="5" name="Date Placeholder 4"/>
          <p:cNvSpPr>
            <a:spLocks noGrp="1"/>
          </p:cNvSpPr>
          <p:nvPr>
            <p:ph type="dt" sz="half" idx="10"/>
          </p:nvPr>
        </p:nvSpPr>
        <p:spPr/>
        <p:txBody>
          <a:bodyPr/>
          <a:lstStyle/>
          <a:p>
            <a:fld id="{2DF66AD8-BC4A-4004-9882-414398D930CA}" type="datetimeFigureOut">
              <a:rPr lang="en-US" smtClean="0"/>
              <a:t>6/13/2022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
        <p:nvSpPr>
          <p:cNvPr id="8" name="Content Placeholder 2"/>
          <p:cNvSpPr>
            <a:spLocks noGrp="1"/>
          </p:cNvSpPr>
          <p:nvPr>
            <p:ph sz="half" idx="13"/>
          </p:nvPr>
        </p:nvSpPr>
        <p:spPr>
          <a:xfrm>
            <a:off x="914400"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dirty="0"/>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a:p>
        </p:txBody>
      </p:sp>
      <p:sp>
        <p:nvSpPr>
          <p:cNvPr id="3" name="Date Placeholder 2"/>
          <p:cNvSpPr>
            <a:spLocks noGrp="1"/>
          </p:cNvSpPr>
          <p:nvPr>
            <p:ph type="dt" sz="half" idx="10"/>
          </p:nvPr>
        </p:nvSpPr>
        <p:spPr/>
        <p:txBody>
          <a:bodyPr/>
          <a:lstStyle/>
          <a:p>
            <a:fld id="{2DF66AD8-BC4A-4004-9882-414398D930CA}" type="datetimeFigureOut">
              <a:rPr lang="en-US" smtClean="0"/>
              <a:t>6/13/2022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F66AD8-BC4A-4004-9882-414398D930CA}" type="datetimeFigureOut">
              <a:rPr lang="en-US" smtClean="0"/>
              <a:t>6/13/2022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690048"/>
            <a:ext cx="3563938" cy="1162050"/>
          </a:xfrm>
        </p:spPr>
        <p:txBody>
          <a:bodyPr tIns="0" bIns="0" anchor="b"/>
          <a:lstStyle>
            <a:lvl1pPr algn="l">
              <a:lnSpc>
                <a:spcPts val="4600"/>
              </a:lnSpc>
              <a:defRPr sz="4200" b="1"/>
            </a:lvl1pPr>
          </a:lstStyle>
          <a:p>
            <a:r>
              <a:rPr lang="x-none"/>
              <a:t>Click to edit Master title style</a:t>
            </a:r>
            <a:endParaRPr/>
          </a:p>
        </p:txBody>
      </p:sp>
      <p:sp>
        <p:nvSpPr>
          <p:cNvPr id="3" name="Content Placeholder 2"/>
          <p:cNvSpPr>
            <a:spLocks noGrp="1"/>
          </p:cNvSpPr>
          <p:nvPr>
            <p:ph idx="1"/>
          </p:nvPr>
        </p:nvSpPr>
        <p:spPr>
          <a:xfrm>
            <a:off x="4667250" y="368490"/>
            <a:ext cx="3566160" cy="5627498"/>
          </a:xfrm>
        </p:spPr>
        <p:txBody>
          <a:bodyPr/>
          <a:lstStyle>
            <a:lvl1pPr>
              <a:defRPr sz="2200"/>
            </a:lvl1pPr>
            <a:lvl2pPr>
              <a:defRPr sz="2000"/>
            </a:lvl2pPr>
            <a:lvl3pPr>
              <a:defRPr sz="1800"/>
            </a:lvl3pPr>
            <a:lvl4pPr>
              <a:defRPr sz="1800"/>
            </a:lvl4pPr>
            <a:lvl5pPr>
              <a:defRPr sz="1800"/>
            </a:lvl5pPr>
            <a:lvl6pPr>
              <a:defRPr sz="2000"/>
            </a:lvl6pPr>
            <a:lvl7pPr marL="2290763" indent="-344488">
              <a:defRPr sz="2000"/>
            </a:lvl7pPr>
            <a:lvl8pPr marL="2290763" indent="-344488">
              <a:defRPr sz="2000"/>
            </a:lvl8pPr>
            <a:lvl9pPr marL="2290763" indent="-344488">
              <a:defRPr sz="20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dirty="0"/>
          </a:p>
        </p:txBody>
      </p:sp>
      <p:sp>
        <p:nvSpPr>
          <p:cNvPr id="4" name="Text Placeholder 3"/>
          <p:cNvSpPr>
            <a:spLocks noGrp="1"/>
          </p:cNvSpPr>
          <p:nvPr>
            <p:ph type="body" sz="half" idx="2"/>
          </p:nvPr>
        </p:nvSpPr>
        <p:spPr>
          <a:xfrm>
            <a:off x="914398" y="2866030"/>
            <a:ext cx="3563938"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Click to edit Master text styles</a:t>
            </a:r>
          </a:p>
        </p:txBody>
      </p:sp>
      <p:sp>
        <p:nvSpPr>
          <p:cNvPr id="5" name="Date Placeholder 4"/>
          <p:cNvSpPr>
            <a:spLocks noGrp="1"/>
          </p:cNvSpPr>
          <p:nvPr>
            <p:ph type="dt" sz="half" idx="10"/>
          </p:nvPr>
        </p:nvSpPr>
        <p:spPr/>
        <p:txBody>
          <a:bodyPr/>
          <a:lstStyle/>
          <a:p>
            <a:fld id="{2DF66AD8-BC4A-4004-9882-414398D930CA}" type="datetimeFigureOut">
              <a:rPr lang="en-US" smtClean="0"/>
              <a:t>6/13/2022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17546" y="1524000"/>
            <a:ext cx="3566160" cy="1162050"/>
          </a:xfrm>
        </p:spPr>
        <p:txBody>
          <a:bodyPr tIns="0" bIns="0" anchor="b"/>
          <a:lstStyle>
            <a:lvl1pPr algn="l">
              <a:lnSpc>
                <a:spcPts val="4600"/>
              </a:lnSpc>
              <a:defRPr sz="4200" b="1"/>
            </a:lvl1pPr>
          </a:lstStyle>
          <a:p>
            <a:r>
              <a:rPr lang="x-none"/>
              <a:t>Click to edit Master title style</a:t>
            </a:r>
            <a:endParaRPr/>
          </a:p>
        </p:txBody>
      </p:sp>
      <p:sp>
        <p:nvSpPr>
          <p:cNvPr id="4" name="Text Placeholder 3"/>
          <p:cNvSpPr>
            <a:spLocks noGrp="1"/>
          </p:cNvSpPr>
          <p:nvPr>
            <p:ph type="body" sz="half" idx="2"/>
          </p:nvPr>
        </p:nvSpPr>
        <p:spPr>
          <a:xfrm>
            <a:off x="5017544"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Click to edit Master text styles</a:t>
            </a:r>
          </a:p>
        </p:txBody>
      </p:sp>
      <p:sp>
        <p:nvSpPr>
          <p:cNvPr id="5" name="Date Placeholder 4"/>
          <p:cNvSpPr>
            <a:spLocks noGrp="1"/>
          </p:cNvSpPr>
          <p:nvPr>
            <p:ph type="dt" sz="half" idx="10"/>
          </p:nvPr>
        </p:nvSpPr>
        <p:spPr/>
        <p:txBody>
          <a:bodyPr/>
          <a:lstStyle/>
          <a:p>
            <a:fld id="{2DF66AD8-BC4A-4004-9882-414398D930CA}" type="datetimeFigureOut">
              <a:rPr lang="en-US" smtClean="0"/>
              <a:t>6/13/2022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grpSp>
        <p:nvGrpSpPr>
          <p:cNvPr id="3" name="Group 7"/>
          <p:cNvGrpSpPr/>
          <p:nvPr/>
        </p:nvGrpSpPr>
        <p:grpSpPr>
          <a:xfrm rot="21421631">
            <a:off x="629028" y="505650"/>
            <a:ext cx="3850925" cy="5516274"/>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Picture Placeholder 9"/>
          <p:cNvSpPr>
            <a:spLocks noGrp="1"/>
          </p:cNvSpPr>
          <p:nvPr>
            <p:ph type="pic" sz="quarter" idx="14"/>
          </p:nvPr>
        </p:nvSpPr>
        <p:spPr>
          <a:xfrm rot="21421631">
            <a:off x="808793" y="667560"/>
            <a:ext cx="3468664" cy="5124723"/>
          </a:xfrm>
          <a:solidFill>
            <a:schemeClr val="bg1">
              <a:lumMod val="85000"/>
            </a:schemeClr>
          </a:solidFill>
        </p:spPr>
        <p:txBody>
          <a:bodyPr/>
          <a:lstStyle>
            <a:lvl1pPr>
              <a:buNone/>
              <a:defRPr/>
            </a:lvl1pPr>
          </a:lstStyle>
          <a:p>
            <a:r>
              <a:rPr lang="x-none"/>
              <a:t>Drag picture to placeholder or click icon to add</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grpSp>
        <p:nvGrpSpPr>
          <p:cNvPr id="3" name="Group 13"/>
          <p:cNvGrpSpPr/>
          <p:nvPr/>
        </p:nvGrpSpPr>
        <p:grpSpPr>
          <a:xfrm rot="21214351">
            <a:off x="313409" y="3520798"/>
            <a:ext cx="4088024" cy="302602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7" name="Picture Placeholder 9"/>
          <p:cNvSpPr>
            <a:spLocks noGrp="1"/>
          </p:cNvSpPr>
          <p:nvPr>
            <p:ph type="pic" sz="quarter" idx="16"/>
          </p:nvPr>
        </p:nvSpPr>
        <p:spPr>
          <a:xfrm rot="21214351">
            <a:off x="491057" y="3682579"/>
            <a:ext cx="3704109" cy="2697083"/>
          </a:xfrm>
          <a:solidFill>
            <a:schemeClr val="bg1">
              <a:lumMod val="85000"/>
            </a:schemeClr>
          </a:solidFill>
        </p:spPr>
        <p:txBody>
          <a:bodyPr/>
          <a:lstStyle>
            <a:lvl1pPr>
              <a:buNone/>
              <a:defRPr/>
            </a:lvl1pPr>
          </a:lstStyle>
          <a:p>
            <a:r>
              <a:rPr lang="x-none"/>
              <a:t>Drag picture to placeholder or click icon to add</a:t>
            </a:r>
            <a:endParaRPr/>
          </a:p>
        </p:txBody>
      </p:sp>
      <p:grpSp>
        <p:nvGrpSpPr>
          <p:cNvPr id="8" name="Group 9"/>
          <p:cNvGrpSpPr/>
          <p:nvPr/>
        </p:nvGrpSpPr>
        <p:grpSpPr>
          <a:xfrm rot="232774">
            <a:off x="169481" y="241256"/>
            <a:ext cx="4088024" cy="3026020"/>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Picture Placeholder 9"/>
          <p:cNvSpPr>
            <a:spLocks noGrp="1"/>
          </p:cNvSpPr>
          <p:nvPr>
            <p:ph type="pic" sz="quarter" idx="15"/>
          </p:nvPr>
        </p:nvSpPr>
        <p:spPr>
          <a:xfrm rot="232774">
            <a:off x="347129" y="403037"/>
            <a:ext cx="3704109" cy="2697083"/>
          </a:xfrm>
          <a:solidFill>
            <a:schemeClr val="bg1">
              <a:lumMod val="85000"/>
            </a:schemeClr>
          </a:solidFill>
        </p:spPr>
        <p:txBody>
          <a:bodyPr/>
          <a:lstStyle>
            <a:lvl1pPr>
              <a:buNone/>
              <a:defRPr/>
            </a:lvl1pPr>
          </a:lstStyle>
          <a:p>
            <a:r>
              <a:rPr lang="x-none"/>
              <a:t>Drag picture to placeholder or click icon to add</a:t>
            </a:r>
            <a:endParaRPr/>
          </a:p>
        </p:txBody>
      </p:sp>
      <p:sp>
        <p:nvSpPr>
          <p:cNvPr id="2" name="Title 1"/>
          <p:cNvSpPr>
            <a:spLocks noGrp="1"/>
          </p:cNvSpPr>
          <p:nvPr>
            <p:ph type="title"/>
          </p:nvPr>
        </p:nvSpPr>
        <p:spPr>
          <a:xfrm>
            <a:off x="5013434" y="1524000"/>
            <a:ext cx="3566160" cy="1162050"/>
          </a:xfrm>
        </p:spPr>
        <p:txBody>
          <a:bodyPr tIns="0" bIns="0" anchor="b"/>
          <a:lstStyle>
            <a:lvl1pPr algn="l">
              <a:lnSpc>
                <a:spcPts val="4600"/>
              </a:lnSpc>
              <a:defRPr sz="4200" b="1"/>
            </a:lvl1pPr>
          </a:lstStyle>
          <a:p>
            <a:r>
              <a:rPr lang="x-none"/>
              <a:t>Click to edit Master title style</a:t>
            </a:r>
            <a:endParaRPr/>
          </a:p>
        </p:txBody>
      </p:sp>
      <p:sp>
        <p:nvSpPr>
          <p:cNvPr id="4" name="Text Placeholder 3"/>
          <p:cNvSpPr>
            <a:spLocks noGrp="1"/>
          </p:cNvSpPr>
          <p:nvPr>
            <p:ph type="body" sz="half" idx="2"/>
          </p:nvPr>
        </p:nvSpPr>
        <p:spPr>
          <a:xfrm>
            <a:off x="5013432"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Click to edit Master text styles</a:t>
            </a:r>
          </a:p>
        </p:txBody>
      </p:sp>
      <p:sp>
        <p:nvSpPr>
          <p:cNvPr id="5" name="Date Placeholder 4"/>
          <p:cNvSpPr>
            <a:spLocks noGrp="1"/>
          </p:cNvSpPr>
          <p:nvPr>
            <p:ph type="dt" sz="half" idx="10"/>
          </p:nvPr>
        </p:nvSpPr>
        <p:spPr/>
        <p:txBody>
          <a:bodyPr/>
          <a:lstStyle/>
          <a:p>
            <a:fld id="{2DF66AD8-BC4A-4004-9882-414398D930CA}" type="datetimeFigureOut">
              <a:rPr lang="en-US" smtClean="0"/>
              <a:t>6/13/2022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x-none"/>
              <a:t>Click to edit Master title style</a:t>
            </a:r>
            <a:endParaRPr/>
          </a:p>
        </p:txBody>
      </p:sp>
      <p:grpSp>
        <p:nvGrpSpPr>
          <p:cNvPr id="3" name="Group 8"/>
          <p:cNvGrpSpPr/>
          <p:nvPr/>
        </p:nvGrpSpPr>
        <p:grpSpPr>
          <a:xfrm rot="232774">
            <a:off x="2059282" y="379100"/>
            <a:ext cx="5031327" cy="3443312"/>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Text Placeholder 3"/>
          <p:cNvSpPr>
            <a:spLocks noGrp="1"/>
          </p:cNvSpPr>
          <p:nvPr>
            <p:ph type="body" sz="half" idx="2"/>
          </p:nvPr>
        </p:nvSpPr>
        <p:spPr>
          <a:xfrm>
            <a:off x="914400" y="4928736"/>
            <a:ext cx="7315200" cy="98797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Click to edit Master text styles</a:t>
            </a:r>
          </a:p>
        </p:txBody>
      </p:sp>
      <p:sp>
        <p:nvSpPr>
          <p:cNvPr id="5" name="Date Placeholder 4"/>
          <p:cNvSpPr>
            <a:spLocks noGrp="1"/>
          </p:cNvSpPr>
          <p:nvPr>
            <p:ph type="dt" sz="half" idx="10"/>
          </p:nvPr>
        </p:nvSpPr>
        <p:spPr/>
        <p:txBody>
          <a:bodyPr/>
          <a:lstStyle/>
          <a:p>
            <a:fld id="{2DF66AD8-BC4A-4004-9882-414398D930CA}" type="datetimeFigureOut">
              <a:rPr lang="en-US" smtClean="0"/>
              <a:t>6/13/2022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
        <p:nvSpPr>
          <p:cNvPr id="12" name="Picture Placeholder 9"/>
          <p:cNvSpPr>
            <a:spLocks noGrp="1"/>
          </p:cNvSpPr>
          <p:nvPr>
            <p:ph type="pic" sz="quarter" idx="15"/>
          </p:nvPr>
        </p:nvSpPr>
        <p:spPr>
          <a:xfrm rot="232774">
            <a:off x="2248157" y="564564"/>
            <a:ext cx="4653577" cy="3072384"/>
          </a:xfrm>
          <a:solidFill>
            <a:schemeClr val="bg1">
              <a:lumMod val="85000"/>
            </a:schemeClr>
          </a:solidFill>
        </p:spPr>
        <p:txBody>
          <a:bodyPr/>
          <a:lstStyle>
            <a:lvl1pPr>
              <a:buNone/>
              <a:defRPr/>
            </a:lvl1pPr>
          </a:lstStyle>
          <a:p>
            <a:r>
              <a:rPr lang="x-none"/>
              <a:t>Drag picture to placeholder or click icon to add</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 Pictures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x-none"/>
              <a:t>Click to edit Master title style</a:t>
            </a:r>
            <a:endParaRPr/>
          </a:p>
        </p:txBody>
      </p:sp>
      <p:grpSp>
        <p:nvGrpSpPr>
          <p:cNvPr id="3" name="Group 13"/>
          <p:cNvGrpSpPr/>
          <p:nvPr/>
        </p:nvGrpSpPr>
        <p:grpSpPr>
          <a:xfrm rot="21420000">
            <a:off x="113687" y="116368"/>
            <a:ext cx="3969060" cy="370536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7" name="Picture Placeholder 9"/>
          <p:cNvSpPr>
            <a:spLocks noGrp="1"/>
          </p:cNvSpPr>
          <p:nvPr>
            <p:ph type="pic" sz="quarter" idx="17"/>
          </p:nvPr>
        </p:nvSpPr>
        <p:spPr>
          <a:xfrm rot="21420000">
            <a:off x="299151" y="304998"/>
            <a:ext cx="3598455" cy="3334235"/>
          </a:xfrm>
          <a:solidFill>
            <a:schemeClr val="bg1">
              <a:lumMod val="85000"/>
            </a:schemeClr>
          </a:solidFill>
        </p:spPr>
        <p:txBody>
          <a:bodyPr/>
          <a:lstStyle>
            <a:lvl1pPr>
              <a:buNone/>
              <a:defRPr/>
            </a:lvl1pPr>
          </a:lstStyle>
          <a:p>
            <a:r>
              <a:rPr lang="x-none"/>
              <a:t>Drag picture to placeholder or click icon to add</a:t>
            </a:r>
            <a:endParaRPr/>
          </a:p>
        </p:txBody>
      </p:sp>
      <p:grpSp>
        <p:nvGrpSpPr>
          <p:cNvPr id="8" name="Group 9"/>
          <p:cNvGrpSpPr/>
          <p:nvPr/>
        </p:nvGrpSpPr>
        <p:grpSpPr>
          <a:xfrm rot="360000">
            <a:off x="4165479" y="323141"/>
            <a:ext cx="4792693" cy="3443312"/>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Picture Placeholder 9"/>
          <p:cNvSpPr>
            <a:spLocks noGrp="1"/>
          </p:cNvSpPr>
          <p:nvPr>
            <p:ph type="pic" sz="quarter" idx="16"/>
          </p:nvPr>
        </p:nvSpPr>
        <p:spPr>
          <a:xfrm rot="360000">
            <a:off x="4336486" y="507668"/>
            <a:ext cx="4432860" cy="3072384"/>
          </a:xfrm>
          <a:solidFill>
            <a:schemeClr val="bg1">
              <a:lumMod val="85000"/>
            </a:schemeClr>
          </a:solidFill>
        </p:spPr>
        <p:txBody>
          <a:bodyPr/>
          <a:lstStyle>
            <a:lvl1pPr>
              <a:buNone/>
              <a:defRPr/>
            </a:lvl1pPr>
          </a:lstStyle>
          <a:p>
            <a:r>
              <a:rPr lang="x-none"/>
              <a:t>Drag picture to placeholder or click icon to add</a:t>
            </a:r>
            <a:endParaRPr/>
          </a:p>
        </p:txBody>
      </p:sp>
      <p:sp>
        <p:nvSpPr>
          <p:cNvPr id="4" name="Text Placeholder 3"/>
          <p:cNvSpPr>
            <a:spLocks noGrp="1"/>
          </p:cNvSpPr>
          <p:nvPr>
            <p:ph type="body" sz="half" idx="2"/>
          </p:nvPr>
        </p:nvSpPr>
        <p:spPr>
          <a:xfrm>
            <a:off x="914400" y="4926106"/>
            <a:ext cx="7315200" cy="99060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Click to edit Master text styles</a:t>
            </a:r>
          </a:p>
        </p:txBody>
      </p:sp>
      <p:sp>
        <p:nvSpPr>
          <p:cNvPr id="5" name="Date Placeholder 4"/>
          <p:cNvSpPr>
            <a:spLocks noGrp="1"/>
          </p:cNvSpPr>
          <p:nvPr>
            <p:ph type="dt" sz="half" idx="10"/>
          </p:nvPr>
        </p:nvSpPr>
        <p:spPr/>
        <p:txBody>
          <a:bodyPr/>
          <a:lstStyle/>
          <a:p>
            <a:fld id="{2DF66AD8-BC4A-4004-9882-414398D930CA}" type="datetimeFigureOut">
              <a:rPr lang="en-US" smtClean="0"/>
              <a:t>6/13/2022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dirty="0"/>
          </a:p>
        </p:txBody>
      </p:sp>
      <p:sp>
        <p:nvSpPr>
          <p:cNvPr id="4" name="Date Placeholder 3"/>
          <p:cNvSpPr>
            <a:spLocks noGrp="1"/>
          </p:cNvSpPr>
          <p:nvPr>
            <p:ph type="dt" sz="half" idx="10"/>
          </p:nvPr>
        </p:nvSpPr>
        <p:spPr/>
        <p:txBody>
          <a:bodyPr/>
          <a:lstStyle/>
          <a:p>
            <a:fld id="{2DF66AD8-BC4A-4004-9882-414398D930CA}" type="datetimeFigureOut">
              <a:rPr lang="en-US" smtClean="0"/>
              <a:t>6/13/2022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a:p>
        </p:txBody>
      </p:sp>
      <p:sp>
        <p:nvSpPr>
          <p:cNvPr id="3" name="Content Placeholder 2"/>
          <p:cNvSpPr>
            <a:spLocks noGrp="1"/>
          </p:cNvSpPr>
          <p:nvPr>
            <p:ph idx="1"/>
          </p:nvPr>
        </p:nvSpPr>
        <p:spPr/>
        <p:txBody>
          <a:bodyPr/>
          <a:lstStyle>
            <a:lvl5pPr>
              <a:defRPr/>
            </a:lvl5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dirty="0"/>
          </a:p>
        </p:txBody>
      </p:sp>
      <p:sp>
        <p:nvSpPr>
          <p:cNvPr id="4" name="Date Placeholder 3"/>
          <p:cNvSpPr>
            <a:spLocks noGrp="1"/>
          </p:cNvSpPr>
          <p:nvPr>
            <p:ph type="dt" sz="half" idx="10"/>
          </p:nvPr>
        </p:nvSpPr>
        <p:spPr/>
        <p:txBody>
          <a:bodyPr/>
          <a:lstStyle/>
          <a:p>
            <a:fld id="{2DF66AD8-BC4A-4004-9882-414398D930CA}" type="datetimeFigureOut">
              <a:rPr lang="en-US" smtClean="0"/>
              <a:t>6/13/2022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51682" y="450851"/>
            <a:ext cx="846083" cy="5357812"/>
          </a:xfrm>
        </p:spPr>
        <p:txBody>
          <a:bodyPr vert="eaVert" anchor="t" anchorCtr="0"/>
          <a:lstStyle/>
          <a:p>
            <a:r>
              <a:rPr lang="x-none"/>
              <a:t>Click to edit Master title style</a:t>
            </a:r>
            <a:endParaRPr/>
          </a:p>
        </p:txBody>
      </p:sp>
      <p:sp>
        <p:nvSpPr>
          <p:cNvPr id="3" name="Vertical Text Placeholder 2"/>
          <p:cNvSpPr>
            <a:spLocks noGrp="1"/>
          </p:cNvSpPr>
          <p:nvPr>
            <p:ph type="body" orient="vert" idx="1"/>
          </p:nvPr>
        </p:nvSpPr>
        <p:spPr>
          <a:xfrm>
            <a:off x="914400" y="450851"/>
            <a:ext cx="5943600" cy="5357812"/>
          </a:xfrm>
        </p:spPr>
        <p:txBody>
          <a:bodyPr vert="eaVert"/>
          <a:lstStyle>
            <a:lvl5pPr>
              <a:defRPr/>
            </a:lvl5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dirty="0"/>
          </a:p>
        </p:txBody>
      </p:sp>
      <p:sp>
        <p:nvSpPr>
          <p:cNvPr id="4" name="Date Placeholder 3"/>
          <p:cNvSpPr>
            <a:spLocks noGrp="1"/>
          </p:cNvSpPr>
          <p:nvPr>
            <p:ph type="dt" sz="half" idx="10"/>
          </p:nvPr>
        </p:nvSpPr>
        <p:spPr/>
        <p:txBody>
          <a:bodyPr/>
          <a:lstStyle/>
          <a:p>
            <a:fld id="{2DF66AD8-BC4A-4004-9882-414398D930CA}" type="datetimeFigureOut">
              <a:rPr lang="en-US" smtClean="0"/>
              <a:t>6/13/2022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Watermark">
    <p:bg>
      <p:bgRef idx="1003">
        <a:schemeClr val="bg2"/>
      </p:bgRef>
    </p:bg>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122215" y="3200400"/>
            <a:ext cx="8021782" cy="2209800"/>
          </a:xfrm>
        </p:spPr>
        <p:txBody>
          <a:bodyPr wrap="none" lIns="0" tIns="0" rIns="0" bIns="0" anchor="ctr" anchorCtr="0">
            <a:noAutofit/>
          </a:bodyPr>
          <a:lstStyle>
            <a:lvl1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x-none"/>
              <a:t>Click to edit Master text styles</a:t>
            </a:r>
          </a:p>
        </p:txBody>
      </p:sp>
      <p:sp>
        <p:nvSpPr>
          <p:cNvPr id="2" name="Title 1"/>
          <p:cNvSpPr>
            <a:spLocks noGrp="1"/>
          </p:cNvSpPr>
          <p:nvPr>
            <p:ph type="ctrTitle"/>
          </p:nvPr>
        </p:nvSpPr>
        <p:spPr>
          <a:xfrm>
            <a:off x="3960813" y="3833095"/>
            <a:ext cx="4724400" cy="1209964"/>
          </a:xfrm>
        </p:spPr>
        <p:txBody>
          <a:bodyPr lIns="45720" tIns="0" rIns="45720" bIns="0" anchor="b" anchorCtr="0">
            <a:noAutofit/>
          </a:bodyPr>
          <a:lstStyle>
            <a:lvl1pPr algn="l">
              <a:lnSpc>
                <a:spcPts val="5000"/>
              </a:lnSpc>
              <a:defRPr sz="4600"/>
            </a:lvl1pPr>
          </a:lstStyle>
          <a:p>
            <a:r>
              <a:rPr lang="x-none"/>
              <a:t>Click to edit Master title style</a:t>
            </a:r>
            <a:endParaRPr dirty="0"/>
          </a:p>
        </p:txBody>
      </p:sp>
      <p:sp>
        <p:nvSpPr>
          <p:cNvPr id="3" name="Subtitle 2"/>
          <p:cNvSpPr>
            <a:spLocks noGrp="1"/>
          </p:cNvSpPr>
          <p:nvPr>
            <p:ph type="subTitle" idx="1"/>
          </p:nvPr>
        </p:nvSpPr>
        <p:spPr>
          <a:xfrm>
            <a:off x="3960813" y="5056909"/>
            <a:ext cx="4724400" cy="1156586"/>
          </a:xfrm>
        </p:spPr>
        <p:txBody>
          <a:bodyPr lIns="91440" tIns="0" rIns="45720" bIns="0">
            <a:normAutofit/>
          </a:bodyPr>
          <a:lstStyle>
            <a:lvl1pPr marL="0" indent="0" algn="l">
              <a:lnSpc>
                <a:spcPts val="2600"/>
              </a:lnSpc>
              <a:spcBef>
                <a:spcPct val="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a:t>Click to edit Master subtitle style</a:t>
            </a:r>
            <a:endParaRPr dirty="0"/>
          </a:p>
        </p:txBody>
      </p:sp>
      <p:sp>
        <p:nvSpPr>
          <p:cNvPr id="4" name="Date Placeholder 3"/>
          <p:cNvSpPr>
            <a:spLocks noGrp="1"/>
          </p:cNvSpPr>
          <p:nvPr>
            <p:ph type="dt" sz="half" idx="10"/>
          </p:nvPr>
        </p:nvSpPr>
        <p:spPr>
          <a:xfrm>
            <a:off x="457200" y="6298744"/>
            <a:ext cx="1981200" cy="273050"/>
          </a:xfrm>
        </p:spPr>
        <p:txBody>
          <a:bodyPr/>
          <a:lstStyle>
            <a:lvl1pPr algn="l">
              <a:defRPr sz="1100">
                <a:latin typeface="Rockwell" pitchFamily="18" charset="0"/>
              </a:defRPr>
            </a:lvl1pPr>
          </a:lstStyle>
          <a:p>
            <a:fld id="{2DF66AD8-BC4A-4004-9882-414398D930CA}" type="datetimeFigureOut">
              <a:rPr lang="en-US" smtClean="0"/>
              <a:t>6/13/2022</a:t>
            </a:fld>
            <a:endParaRPr lang="en-US"/>
          </a:p>
        </p:txBody>
      </p:sp>
      <p:sp>
        <p:nvSpPr>
          <p:cNvPr id="5" name="Footer Placeholder 4"/>
          <p:cNvSpPr>
            <a:spLocks noGrp="1"/>
          </p:cNvSpPr>
          <p:nvPr>
            <p:ph type="ftr" sz="quarter" idx="11"/>
          </p:nvPr>
        </p:nvSpPr>
        <p:spPr>
          <a:xfrm>
            <a:off x="3962400" y="6298744"/>
            <a:ext cx="3810000" cy="273050"/>
          </a:xfrm>
        </p:spPr>
        <p:txBody>
          <a:bodyPr/>
          <a:lstStyle>
            <a:lvl1pPr algn="l">
              <a:defRPr/>
            </a:lvl1pPr>
          </a:lstStyle>
          <a:p>
            <a:endParaRPr lang="en-US"/>
          </a:p>
        </p:txBody>
      </p:sp>
      <p:sp>
        <p:nvSpPr>
          <p:cNvPr id="6" name="Slide Number Placeholder 5"/>
          <p:cNvSpPr>
            <a:spLocks noGrp="1"/>
          </p:cNvSpPr>
          <p:nvPr>
            <p:ph type="sldNum" sz="quarter" idx="12"/>
          </p:nvPr>
        </p:nvSpPr>
        <p:spPr>
          <a:xfrm>
            <a:off x="8264856" y="6312392"/>
            <a:ext cx="685800" cy="265089"/>
          </a:xfrm>
        </p:spPr>
        <p:txBody>
          <a:bodyPr/>
          <a:lstStyle>
            <a:lvl1pPr>
              <a:defRPr sz="1100">
                <a:solidFill>
                  <a:schemeClr val="tx1"/>
                </a:solidFill>
                <a:latin typeface="Rockwell" pitchFamily="18" charset="0"/>
              </a:defRPr>
            </a:lvl1pPr>
          </a:lstStyle>
          <a:p>
            <a:fld id="{B9D2C864-9362-43C7-A136-D9C41D93A96D}"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94560"/>
            <a:ext cx="7772400" cy="1362075"/>
          </a:xfrm>
        </p:spPr>
        <p:txBody>
          <a:bodyPr vert="horz" lIns="45720" tIns="0" rIns="45720" bIns="0" rtlCol="0" anchor="b" anchorCtr="0">
            <a:noAutofit/>
          </a:bodyPr>
          <a:lstStyle>
            <a:lvl1pPr algn="l" defTabSz="914400" rtl="0" eaLnBrk="1" latinLnBrk="0" hangingPunct="1">
              <a:lnSpc>
                <a:spcPts val="5000"/>
              </a:lnSpc>
              <a:spcBef>
                <a:spcPct val="0"/>
              </a:spcBef>
              <a:buNone/>
              <a:defRPr sz="4600" b="1" kern="1200" cap="none" baseline="0">
                <a:solidFill>
                  <a:schemeClr val="tx1"/>
                </a:solidFill>
                <a:latin typeface="+mj-lt"/>
                <a:ea typeface="+mj-ea"/>
                <a:cs typeface="+mj-cs"/>
              </a:defRPr>
            </a:lvl1pPr>
          </a:lstStyle>
          <a:p>
            <a:r>
              <a:rPr lang="x-none"/>
              <a:t>Click to edit Master title style</a:t>
            </a:r>
            <a:endParaRPr/>
          </a:p>
        </p:txBody>
      </p:sp>
      <p:sp>
        <p:nvSpPr>
          <p:cNvPr id="3" name="Text Placeholder 2"/>
          <p:cNvSpPr>
            <a:spLocks noGrp="1"/>
          </p:cNvSpPr>
          <p:nvPr>
            <p:ph type="body" idx="1"/>
          </p:nvPr>
        </p:nvSpPr>
        <p:spPr>
          <a:xfrm>
            <a:off x="457200" y="3557016"/>
            <a:ext cx="7772400" cy="987552"/>
          </a:xfrm>
        </p:spPr>
        <p:txBody>
          <a:bodyPr vert="horz" lIns="91440" tIns="0" rIns="45720" bIns="0" rtlCol="0" anchor="t" anchorCtr="0">
            <a:normAutofit/>
          </a:bodyPr>
          <a:lstStyle>
            <a:lvl1pPr marL="0" indent="0">
              <a:spcBef>
                <a:spcPts val="0"/>
              </a:spcBef>
              <a:buNone/>
              <a:defRPr sz="2200" kern="1200">
                <a:solidFill>
                  <a:schemeClr val="tx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SzPct val="90000"/>
              <a:buFontTx/>
              <a:buNone/>
            </a:pPr>
            <a:r>
              <a:rPr lang="x-none"/>
              <a:t>Click to edit Master text styles</a:t>
            </a:r>
          </a:p>
        </p:txBody>
      </p:sp>
      <p:sp>
        <p:nvSpPr>
          <p:cNvPr id="4" name="Date Placeholder 3"/>
          <p:cNvSpPr>
            <a:spLocks noGrp="1"/>
          </p:cNvSpPr>
          <p:nvPr>
            <p:ph type="dt" sz="half" idx="10"/>
          </p:nvPr>
        </p:nvSpPr>
        <p:spPr/>
        <p:txBody>
          <a:bodyPr/>
          <a:lstStyle/>
          <a:p>
            <a:fld id="{2DF66AD8-BC4A-4004-9882-414398D930CA}" type="datetimeFigureOut">
              <a:rPr lang="en-US" smtClean="0"/>
              <a:t>6/13/2022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2C864-9362-43C7-A136-D9C41D93A96D}"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with Watermark">
    <p:bg>
      <p:bgRef idx="1002">
        <a:schemeClr val="bg2"/>
      </p:bgRef>
    </p:bg>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712693" y="1689847"/>
            <a:ext cx="8431303" cy="2209800"/>
          </a:xfrm>
        </p:spPr>
        <p:txBody>
          <a:bodyPr wrap="none" lIns="0" tIns="0" rIns="0" bIns="0" anchor="ctr" anchorCtr="0">
            <a:noAutofit/>
          </a:bodyPr>
          <a:lstStyle>
            <a:lvl1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x-none"/>
              <a:t>Click to edit Master text styles</a:t>
            </a:r>
          </a:p>
        </p:txBody>
      </p:sp>
      <p:sp>
        <p:nvSpPr>
          <p:cNvPr id="2" name="Title 1"/>
          <p:cNvSpPr>
            <a:spLocks noGrp="1"/>
          </p:cNvSpPr>
          <p:nvPr>
            <p:ph type="title"/>
          </p:nvPr>
        </p:nvSpPr>
        <p:spPr>
          <a:xfrm>
            <a:off x="457201" y="2196353"/>
            <a:ext cx="5334000" cy="1362075"/>
          </a:xfrm>
        </p:spPr>
        <p:txBody>
          <a:bodyPr lIns="45720" tIns="0" rIns="45720" bIns="0" anchor="b" anchorCtr="0"/>
          <a:lstStyle>
            <a:lvl1pPr algn="l">
              <a:lnSpc>
                <a:spcPts val="5000"/>
              </a:lnSpc>
              <a:defRPr sz="4600" b="1" cap="none" baseline="0"/>
            </a:lvl1pPr>
          </a:lstStyle>
          <a:p>
            <a:r>
              <a:rPr lang="x-none"/>
              <a:t>Click to edit Master title style</a:t>
            </a:r>
            <a:endParaRPr/>
          </a:p>
        </p:txBody>
      </p:sp>
      <p:sp>
        <p:nvSpPr>
          <p:cNvPr id="3" name="Text Placeholder 2"/>
          <p:cNvSpPr>
            <a:spLocks noGrp="1"/>
          </p:cNvSpPr>
          <p:nvPr>
            <p:ph type="body" idx="1"/>
          </p:nvPr>
        </p:nvSpPr>
        <p:spPr>
          <a:xfrm>
            <a:off x="457200" y="3560618"/>
            <a:ext cx="5334000" cy="983087"/>
          </a:xfrm>
        </p:spPr>
        <p:txBody>
          <a:bodyPr tIns="0" rIns="45720" bIns="0" anchor="t" anchorCtr="0"/>
          <a:lstStyle>
            <a:lvl1pPr marL="0" indent="0">
              <a:spcBef>
                <a:spcPct val="0"/>
              </a:spcBef>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a:t>Click to edit Master text styles</a:t>
            </a:r>
          </a:p>
        </p:txBody>
      </p:sp>
      <p:sp>
        <p:nvSpPr>
          <p:cNvPr id="4" name="Date Placeholder 3"/>
          <p:cNvSpPr>
            <a:spLocks noGrp="1"/>
          </p:cNvSpPr>
          <p:nvPr>
            <p:ph type="dt" sz="half" idx="10"/>
          </p:nvPr>
        </p:nvSpPr>
        <p:spPr/>
        <p:txBody>
          <a:bodyPr/>
          <a:lstStyle/>
          <a:p>
            <a:fld id="{2DF66AD8-BC4A-4004-9882-414398D930CA}" type="datetimeFigureOut">
              <a:rPr lang="en-US" smtClean="0"/>
              <a:t>6/13/2022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2C864-9362-43C7-A136-D9C41D93A96D}"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with Pictur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52775" y="4069804"/>
            <a:ext cx="5538788" cy="1162050"/>
          </a:xfrm>
        </p:spPr>
        <p:txBody>
          <a:bodyPr tIns="0" bIns="0" anchor="b"/>
          <a:lstStyle>
            <a:lvl1pPr algn="l">
              <a:lnSpc>
                <a:spcPts val="4600"/>
              </a:lnSpc>
              <a:defRPr sz="4600" b="1"/>
            </a:lvl1pPr>
          </a:lstStyle>
          <a:p>
            <a:r>
              <a:rPr lang="x-none"/>
              <a:t>Click to edit Master title style</a:t>
            </a:r>
            <a:endParaRPr/>
          </a:p>
        </p:txBody>
      </p:sp>
      <p:grpSp>
        <p:nvGrpSpPr>
          <p:cNvPr id="3" name="Group 8"/>
          <p:cNvGrpSpPr/>
          <p:nvPr/>
        </p:nvGrpSpPr>
        <p:grpSpPr>
          <a:xfrm rot="21240000">
            <a:off x="654352" y="445180"/>
            <a:ext cx="5416247" cy="3630168"/>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Picture Placeholder 9"/>
          <p:cNvSpPr>
            <a:spLocks noGrp="1"/>
          </p:cNvSpPr>
          <p:nvPr>
            <p:ph type="pic" sz="quarter" idx="15"/>
          </p:nvPr>
        </p:nvSpPr>
        <p:spPr>
          <a:xfrm rot="21240000">
            <a:off x="857677" y="632632"/>
            <a:ext cx="5009597" cy="3255264"/>
          </a:xfrm>
          <a:solidFill>
            <a:schemeClr val="bg1">
              <a:lumMod val="85000"/>
            </a:schemeClr>
          </a:solidFill>
        </p:spPr>
        <p:txBody>
          <a:bodyPr/>
          <a:lstStyle>
            <a:lvl1pPr>
              <a:buNone/>
              <a:defRPr/>
            </a:lvl1pPr>
          </a:lstStyle>
          <a:p>
            <a:r>
              <a:rPr lang="x-none"/>
              <a:t>Drag picture to placeholder or click icon to add</a:t>
            </a:r>
            <a:endParaRPr/>
          </a:p>
        </p:txBody>
      </p:sp>
      <p:sp>
        <p:nvSpPr>
          <p:cNvPr id="4" name="Text Placeholder 3"/>
          <p:cNvSpPr>
            <a:spLocks noGrp="1"/>
          </p:cNvSpPr>
          <p:nvPr>
            <p:ph type="body" sz="half" idx="2"/>
          </p:nvPr>
        </p:nvSpPr>
        <p:spPr>
          <a:xfrm>
            <a:off x="3158117" y="5230906"/>
            <a:ext cx="5532958" cy="865093"/>
          </a:xfrm>
        </p:spPr>
        <p:txBody>
          <a:bodyPr/>
          <a:lstStyle>
            <a:lvl1pPr marL="0" indent="0">
              <a:spcBef>
                <a:spcPct val="0"/>
              </a:spcBef>
              <a:buNone/>
              <a:defRPr sz="2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Click to edit Master text styles</a:t>
            </a:r>
          </a:p>
        </p:txBody>
      </p:sp>
      <p:sp>
        <p:nvSpPr>
          <p:cNvPr id="5" name="Date Placeholder 4"/>
          <p:cNvSpPr>
            <a:spLocks noGrp="1"/>
          </p:cNvSpPr>
          <p:nvPr>
            <p:ph type="dt" sz="half" idx="10"/>
          </p:nvPr>
        </p:nvSpPr>
        <p:spPr/>
        <p:txBody>
          <a:bodyPr/>
          <a:lstStyle/>
          <a:p>
            <a:fld id="{2DF66AD8-BC4A-4004-9882-414398D930CA}" type="datetimeFigureOut">
              <a:rPr lang="en-US" smtClean="0"/>
              <a:t>6/13/2022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a:p>
        </p:txBody>
      </p:sp>
      <p:sp>
        <p:nvSpPr>
          <p:cNvPr id="3"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dirty="0"/>
          </a:p>
        </p:txBody>
      </p:sp>
      <p:sp>
        <p:nvSpPr>
          <p:cNvPr id="4" name="Content Placeholder 3"/>
          <p:cNvSpPr>
            <a:spLocks noGrp="1"/>
          </p:cNvSpPr>
          <p:nvPr>
            <p:ph sz="half" idx="2"/>
          </p:nvPr>
        </p:nvSpPr>
        <p:spPr>
          <a:xfrm>
            <a:off x="46482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dirty="0"/>
          </a:p>
        </p:txBody>
      </p:sp>
      <p:sp>
        <p:nvSpPr>
          <p:cNvPr id="5" name="Date Placeholder 4"/>
          <p:cNvSpPr>
            <a:spLocks noGrp="1"/>
          </p:cNvSpPr>
          <p:nvPr>
            <p:ph type="dt" sz="half" idx="10"/>
          </p:nvPr>
        </p:nvSpPr>
        <p:spPr/>
        <p:txBody>
          <a:bodyPr/>
          <a:lstStyle/>
          <a:p>
            <a:fld id="{2DF66AD8-BC4A-4004-9882-414398D930CA}" type="datetimeFigureOut">
              <a:rPr lang="en-US" smtClean="0"/>
              <a:t>6/13/2022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a:t>Click to edit Master title style</a:t>
            </a:r>
            <a:endParaRPr/>
          </a:p>
        </p:txBody>
      </p:sp>
      <p:sp>
        <p:nvSpPr>
          <p:cNvPr id="3" name="Text Placeholder 2"/>
          <p:cNvSpPr>
            <a:spLocks noGrp="1"/>
          </p:cNvSpPr>
          <p:nvPr>
            <p:ph type="body" idx="1"/>
          </p:nvPr>
        </p:nvSpPr>
        <p:spPr>
          <a:xfrm>
            <a:off x="971326"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Click to edit Master text styles</a:t>
            </a:r>
          </a:p>
        </p:txBody>
      </p:sp>
      <p:sp>
        <p:nvSpPr>
          <p:cNvPr id="4" name="Content Placeholder 3"/>
          <p:cNvSpPr>
            <a:spLocks noGrp="1"/>
          </p:cNvSpPr>
          <p:nvPr>
            <p:ph sz="half" idx="2"/>
          </p:nvPr>
        </p:nvSpPr>
        <p:spPr>
          <a:xfrm>
            <a:off x="897367"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dirty="0"/>
          </a:p>
        </p:txBody>
      </p:sp>
      <p:sp>
        <p:nvSpPr>
          <p:cNvPr id="5" name="Text Placeholder 4"/>
          <p:cNvSpPr>
            <a:spLocks noGrp="1"/>
          </p:cNvSpPr>
          <p:nvPr>
            <p:ph type="body" sz="quarter" idx="3"/>
          </p:nvPr>
        </p:nvSpPr>
        <p:spPr>
          <a:xfrm>
            <a:off x="4930247"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Click to edit Master text styles</a:t>
            </a:r>
          </a:p>
        </p:txBody>
      </p:sp>
      <p:sp>
        <p:nvSpPr>
          <p:cNvPr id="6" name="Content Placeholder 5"/>
          <p:cNvSpPr>
            <a:spLocks noGrp="1"/>
          </p:cNvSpPr>
          <p:nvPr>
            <p:ph sz="quarter" idx="4"/>
          </p:nvPr>
        </p:nvSpPr>
        <p:spPr>
          <a:xfrm>
            <a:off x="4646514"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dirty="0"/>
          </a:p>
        </p:txBody>
      </p:sp>
      <p:sp>
        <p:nvSpPr>
          <p:cNvPr id="7" name="Date Placeholder 6"/>
          <p:cNvSpPr>
            <a:spLocks noGrp="1"/>
          </p:cNvSpPr>
          <p:nvPr>
            <p:ph type="dt" sz="half" idx="10"/>
          </p:nvPr>
        </p:nvSpPr>
        <p:spPr/>
        <p:txBody>
          <a:bodyPr/>
          <a:lstStyle/>
          <a:p>
            <a:fld id="{2DF66AD8-BC4A-4004-9882-414398D930CA}" type="datetimeFigureOut">
              <a:rPr lang="en-US" smtClean="0"/>
              <a:t>6/13/2022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D2C864-9362-43C7-A136-D9C41D93A96D}" type="slidenum">
              <a:rPr lang="en-US" smtClean="0"/>
              <a:t>‹#›</a:t>
            </a:fld>
            <a:endParaRPr lang="en-US"/>
          </a:p>
        </p:txBody>
      </p:sp>
      <p:pic>
        <p:nvPicPr>
          <p:cNvPr id="11" name="Picture 10"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3" name="Picture 12" descr="Comparison-Underline.png"/>
          <p:cNvPicPr>
            <a:picLocks noChangeAspect="1"/>
          </p:cNvPicPr>
          <p:nvPr/>
        </p:nvPicPr>
        <p:blipFill>
          <a:blip r:embed="rId2"/>
          <a:stretch>
            <a:fillRect/>
          </a:stretch>
        </p:blipFill>
        <p:spPr>
          <a:xfrm>
            <a:off x="4915960" y="1897040"/>
            <a:ext cx="3228975" cy="142875"/>
          </a:xfrm>
          <a:prstGeom prst="rect">
            <a:avLst/>
          </a:prstGeom>
        </p:spPr>
      </p:pic>
      <p:pic>
        <p:nvPicPr>
          <p:cNvPr id="12" name="Picture 11"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4" name="Picture 13" descr="Comparison-Underline.png"/>
          <p:cNvPicPr>
            <a:picLocks noChangeAspect="1"/>
          </p:cNvPicPr>
          <p:nvPr/>
        </p:nvPicPr>
        <p:blipFill>
          <a:blip r:embed="rId2"/>
          <a:stretch>
            <a:fillRect/>
          </a:stretch>
        </p:blipFill>
        <p:spPr>
          <a:xfrm>
            <a:off x="4915960" y="1897040"/>
            <a:ext cx="3228975" cy="142875"/>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a:p>
        </p:txBody>
      </p:sp>
      <p:sp>
        <p:nvSpPr>
          <p:cNvPr id="3" name="Content Placeholder 2"/>
          <p:cNvSpPr>
            <a:spLocks noGrp="1"/>
          </p:cNvSpPr>
          <p:nvPr>
            <p:ph sz="half" idx="1"/>
          </p:nvPr>
        </p:nvSpPr>
        <p:spPr>
          <a:xfrm>
            <a:off x="914400" y="1735138"/>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dirty="0"/>
          </a:p>
        </p:txBody>
      </p:sp>
      <p:sp>
        <p:nvSpPr>
          <p:cNvPr id="5" name="Date Placeholder 4"/>
          <p:cNvSpPr>
            <a:spLocks noGrp="1"/>
          </p:cNvSpPr>
          <p:nvPr>
            <p:ph type="dt" sz="half" idx="10"/>
          </p:nvPr>
        </p:nvSpPr>
        <p:spPr/>
        <p:txBody>
          <a:bodyPr/>
          <a:lstStyle/>
          <a:p>
            <a:fld id="{2DF66AD8-BC4A-4004-9882-414398D930CA}" type="datetimeFigureOut">
              <a:rPr lang="en-US" smtClean="0"/>
              <a:t>6/13/2022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
        <p:nvSpPr>
          <p:cNvPr id="8" name="Content Placeholder 2"/>
          <p:cNvSpPr>
            <a:spLocks noGrp="1"/>
          </p:cNvSpPr>
          <p:nvPr>
            <p:ph sz="half" idx="13"/>
          </p:nvPr>
        </p:nvSpPr>
        <p:spPr>
          <a:xfrm>
            <a:off x="914400" y="3870960"/>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8.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7.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503238"/>
            <a:ext cx="7313613" cy="868362"/>
          </a:xfrm>
          <a:prstGeom prst="rect">
            <a:avLst/>
          </a:prstGeom>
        </p:spPr>
        <p:txBody>
          <a:bodyPr vert="horz" lIns="91440" tIns="45720" rIns="91440" bIns="45720" rtlCol="0" anchor="ctr">
            <a:noAutofit/>
          </a:bodyPr>
          <a:lstStyle/>
          <a:p>
            <a:r>
              <a:rPr lang="x-none"/>
              <a:t>Click to edit Master title style</a:t>
            </a:r>
            <a:endParaRPr/>
          </a:p>
        </p:txBody>
      </p:sp>
      <p:sp>
        <p:nvSpPr>
          <p:cNvPr id="3" name="Text Placeholder 2"/>
          <p:cNvSpPr>
            <a:spLocks noGrp="1"/>
          </p:cNvSpPr>
          <p:nvPr>
            <p:ph type="body" idx="1"/>
          </p:nvPr>
        </p:nvSpPr>
        <p:spPr>
          <a:xfrm>
            <a:off x="914400" y="1735138"/>
            <a:ext cx="7313613" cy="4056062"/>
          </a:xfrm>
          <a:prstGeom prst="rect">
            <a:avLst/>
          </a:prstGeom>
        </p:spPr>
        <p:txBody>
          <a:bodyPr vert="horz" lIns="91440" tIns="45720" rIns="91440" bIns="45720" rtlCol="0">
            <a:normAutofit/>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dirty="0"/>
          </a:p>
        </p:txBody>
      </p:sp>
      <p:sp>
        <p:nvSpPr>
          <p:cNvPr id="4" name="Date Placeholder 3"/>
          <p:cNvSpPr>
            <a:spLocks noGrp="1"/>
          </p:cNvSpPr>
          <p:nvPr>
            <p:ph type="dt" sz="half" idx="2"/>
          </p:nvPr>
        </p:nvSpPr>
        <p:spPr>
          <a:xfrm>
            <a:off x="7663438" y="6314461"/>
            <a:ext cx="1295400" cy="265089"/>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fld id="{2DF66AD8-BC4A-4004-9882-414398D930CA}" type="datetimeFigureOut">
              <a:rPr lang="en-US" smtClean="0"/>
              <a:t>6/13/2022</a:t>
            </a:fld>
            <a:endParaRPr lang="en-US"/>
          </a:p>
        </p:txBody>
      </p:sp>
      <p:sp>
        <p:nvSpPr>
          <p:cNvPr id="5" name="Footer Placeholder 4"/>
          <p:cNvSpPr>
            <a:spLocks noGrp="1"/>
          </p:cNvSpPr>
          <p:nvPr>
            <p:ph type="ftr" sz="quarter" idx="3"/>
          </p:nvPr>
        </p:nvSpPr>
        <p:spPr>
          <a:xfrm>
            <a:off x="3942607" y="6305797"/>
            <a:ext cx="3717967" cy="259278"/>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endParaRPr lang="en-US"/>
          </a:p>
        </p:txBody>
      </p:sp>
      <p:sp>
        <p:nvSpPr>
          <p:cNvPr id="6" name="Slide Number Placeholder 5"/>
          <p:cNvSpPr>
            <a:spLocks noGrp="1"/>
          </p:cNvSpPr>
          <p:nvPr>
            <p:ph type="sldNum" sz="quarter" idx="4"/>
          </p:nvPr>
        </p:nvSpPr>
        <p:spPr>
          <a:xfrm>
            <a:off x="7521388" y="5476097"/>
            <a:ext cx="1483056" cy="851848"/>
          </a:xfrm>
          <a:prstGeom prst="rect">
            <a:avLst/>
          </a:prstGeom>
        </p:spPr>
        <p:txBody>
          <a:bodyPr vert="horz" lIns="91440" tIns="45720" rIns="91440" bIns="45720" rtlCol="0" anchor="ctr"/>
          <a:lstStyle>
            <a:lvl1pPr algn="r">
              <a:defRPr sz="8200">
                <a:gradFill>
                  <a:gsLst>
                    <a:gs pos="0">
                      <a:schemeClr val="tx1">
                        <a:alpha val="10000"/>
                      </a:schemeClr>
                    </a:gs>
                    <a:gs pos="100000">
                      <a:schemeClr val="tx1">
                        <a:alpha val="10000"/>
                      </a:schemeClr>
                    </a:gs>
                  </a:gsLst>
                  <a:lin ang="5400000" scaled="0"/>
                </a:gradFill>
                <a:latin typeface="Impact" pitchFamily="34" charset="0"/>
              </a:defRPr>
            </a:lvl1pPr>
          </a:lstStyle>
          <a:p>
            <a:fld id="{B9D2C864-9362-43C7-A136-D9C41D93A96D}"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ctr" defTabSz="914400" rtl="0" eaLnBrk="1" latinLnBrk="0" hangingPunct="1">
        <a:spcBef>
          <a:spcPct val="0"/>
        </a:spcBef>
        <a:buNone/>
        <a:defRPr sz="4600" kern="1200">
          <a:solidFill>
            <a:schemeClr val="tx1"/>
          </a:solidFill>
          <a:latin typeface="+mj-lt"/>
          <a:ea typeface="+mj-ea"/>
          <a:cs typeface="+mj-cs"/>
        </a:defRPr>
      </a:lvl1pPr>
    </p:titleStyle>
    <p:bodyStyle>
      <a:lvl1pPr marL="463550" indent="-463550" algn="l" defTabSz="914400" rtl="0" eaLnBrk="1" latinLnBrk="0" hangingPunct="1">
        <a:spcBef>
          <a:spcPts val="2000"/>
        </a:spcBef>
        <a:buSzPct val="90000"/>
        <a:buFontTx/>
        <a:buBlip>
          <a:blip r:embed="rId22"/>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23"/>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24"/>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24"/>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23"/>
        </a:buBlip>
        <a:defRPr lang="en-US" sz="1800" kern="1200" dirty="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1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2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jpeg"/></Relationships>
</file>

<file path=ppt/slides/_rels/slide2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2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image" Target="../media/image76.jpeg"/><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3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 Id="rId5" Type="http://schemas.openxmlformats.org/officeDocument/2006/relationships/image" Target="../media/image87.jpeg"/><Relationship Id="rId4" Type="http://schemas.openxmlformats.org/officeDocument/2006/relationships/image" Target="../media/image86.jpeg"/></Relationships>
</file>

<file path=ppt/slides/_rels/slide34.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image" Target="../media/image88.jpeg"/><Relationship Id="rId1" Type="http://schemas.openxmlformats.org/officeDocument/2006/relationships/slideLayout" Target="../slideLayouts/slideLayout2.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png"/></Relationships>
</file>

<file path=ppt/slides/_rels/slide3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 Id="rId5" Type="http://schemas.openxmlformats.org/officeDocument/2006/relationships/image" Target="../media/image98.jpeg"/><Relationship Id="rId4" Type="http://schemas.openxmlformats.org/officeDocument/2006/relationships/image" Target="../media/image97.jpeg"/></Relationships>
</file>

<file path=ppt/slides/_rels/slide3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3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3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2.xml"/><Relationship Id="rId5" Type="http://schemas.openxmlformats.org/officeDocument/2006/relationships/image" Target="../media/image110.jpeg"/><Relationship Id="rId4" Type="http://schemas.openxmlformats.org/officeDocument/2006/relationships/image" Target="../media/image109.jpeg"/></Relationships>
</file>

<file path=ppt/slides/_rels/slide3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4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2.xml"/><Relationship Id="rId6" Type="http://schemas.openxmlformats.org/officeDocument/2006/relationships/image" Target="../media/image117.jpeg"/><Relationship Id="rId5" Type="http://schemas.openxmlformats.org/officeDocument/2006/relationships/image" Target="../media/image116.jpeg"/><Relationship Id="rId4" Type="http://schemas.openxmlformats.org/officeDocument/2006/relationships/image" Target="../media/image115.jpeg"/></Relationships>
</file>

<file path=ppt/slides/_rels/slide4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2.xml"/><Relationship Id="rId5" Type="http://schemas.openxmlformats.org/officeDocument/2006/relationships/image" Target="../media/image121.jpeg"/><Relationship Id="rId4" Type="http://schemas.openxmlformats.org/officeDocument/2006/relationships/image" Target="../media/image120.jpeg"/></Relationships>
</file>

<file path=ppt/slides/_rels/slide4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4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xml"/><Relationship Id="rId5" Type="http://schemas.openxmlformats.org/officeDocument/2006/relationships/image" Target="../media/image130.png"/><Relationship Id="rId4" Type="http://schemas.openxmlformats.org/officeDocument/2006/relationships/image" Target="../media/image129.png"/></Relationships>
</file>

<file path=ppt/slides/_rels/slide44.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emf"/><Relationship Id="rId1" Type="http://schemas.openxmlformats.org/officeDocument/2006/relationships/slideLayout" Target="../slideLayouts/slideLayout2.xml"/><Relationship Id="rId5" Type="http://schemas.openxmlformats.org/officeDocument/2006/relationships/image" Target="../media/image134.jpeg"/><Relationship Id="rId4" Type="http://schemas.openxmlformats.org/officeDocument/2006/relationships/image" Target="../media/image133.jpeg"/></Relationships>
</file>

<file path=ppt/slides/_rels/slide45.xml.rels><?xml version="1.0" encoding="UTF-8" standalone="yes"?>
<Relationships xmlns="http://schemas.openxmlformats.org/package/2006/relationships"><Relationship Id="rId3" Type="http://schemas.openxmlformats.org/officeDocument/2006/relationships/image" Target="../media/image136.emf"/><Relationship Id="rId2" Type="http://schemas.openxmlformats.org/officeDocument/2006/relationships/image" Target="../media/image135.jpeg"/><Relationship Id="rId1" Type="http://schemas.openxmlformats.org/officeDocument/2006/relationships/slideLayout" Target="../slideLayouts/slideLayout2.xml"/><Relationship Id="rId5" Type="http://schemas.openxmlformats.org/officeDocument/2006/relationships/image" Target="../media/image138.jpeg"/><Relationship Id="rId4" Type="http://schemas.openxmlformats.org/officeDocument/2006/relationships/image" Target="../media/image137.emf"/></Relationships>
</file>

<file path=ppt/slides/_rels/slide46.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2.xml"/><Relationship Id="rId4" Type="http://schemas.openxmlformats.org/officeDocument/2006/relationships/image" Target="../media/image141.jpeg"/></Relationships>
</file>

<file path=ppt/slides/_rels/slide47.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2.xml"/><Relationship Id="rId6" Type="http://schemas.openxmlformats.org/officeDocument/2006/relationships/image" Target="../media/image146.jpeg"/><Relationship Id="rId5" Type="http://schemas.openxmlformats.org/officeDocument/2006/relationships/image" Target="../media/image145.jpeg"/><Relationship Id="rId4" Type="http://schemas.openxmlformats.org/officeDocument/2006/relationships/image" Target="../media/image144.jpeg"/></Relationships>
</file>

<file path=ppt/slides/_rels/slide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38536" y="3793797"/>
            <a:ext cx="7448264" cy="2717718"/>
          </a:xfrm>
        </p:spPr>
        <p:txBody>
          <a:bodyPr/>
          <a:lstStyle/>
          <a:p>
            <a:r>
              <a:rPr lang="en-US" dirty="0">
                <a:solidFill>
                  <a:schemeClr val="accent1"/>
                </a:solidFill>
              </a:rPr>
              <a:t>VISUAL ART &amp;FASHION</a:t>
            </a:r>
          </a:p>
        </p:txBody>
      </p:sp>
      <p:pic>
        <p:nvPicPr>
          <p:cNvPr id="4" name="Content Placeholder 3" descr="B3C5E1BD-0A4F-4D44-ACB1-A970C22B6BF5.jpg"/>
          <p:cNvPicPr>
            <a:picLocks noChangeAspect="1"/>
          </p:cNvPicPr>
          <p:nvPr/>
        </p:nvPicPr>
        <p:blipFill rotWithShape="1">
          <a:blip r:embed="rId2" cstate="email">
            <a:alphaModFix amt="19000"/>
            <a:extLst>
              <a:ext uri="{28A0092B-C50C-407E-A947-70E740481C1C}">
                <a14:useLocalDpi xmlns:a14="http://schemas.microsoft.com/office/drawing/2010/main"/>
              </a:ext>
            </a:extLst>
          </a:blip>
          <a:srcRect r="-536"/>
          <a:stretch/>
        </p:blipFill>
        <p:spPr>
          <a:xfrm>
            <a:off x="1676405" y="-169330"/>
            <a:ext cx="8060241" cy="6896562"/>
          </a:xfrm>
          <a:prstGeom prst="rect">
            <a:avLst/>
          </a:prstGeom>
        </p:spPr>
      </p:pic>
    </p:spTree>
    <p:extLst>
      <p:ext uri="{BB962C8B-B14F-4D97-AF65-F5344CB8AC3E}">
        <p14:creationId xmlns:p14="http://schemas.microsoft.com/office/powerpoint/2010/main" val="1414380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2476" y="500534"/>
            <a:ext cx="3256566" cy="695803"/>
          </a:xfrm>
        </p:spPr>
        <p:txBody>
          <a:bodyPr/>
          <a:lstStyle/>
          <a:p>
            <a:r>
              <a:rPr lang="en-US" dirty="0"/>
              <a:t>KAYLA PETERSEN</a:t>
            </a:r>
          </a:p>
        </p:txBody>
      </p:sp>
      <p:pic>
        <p:nvPicPr>
          <p:cNvPr id="4" name="Content Placeholder 3" descr="kayla peterson .jpg"/>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l="5101" t="7083" r="5956" b="10290"/>
          <a:stretch/>
        </p:blipFill>
        <p:spPr>
          <a:xfrm rot="5400000">
            <a:off x="5182712" y="1874258"/>
            <a:ext cx="4173128" cy="3551381"/>
          </a:xfrm>
        </p:spPr>
      </p:pic>
      <p:sp>
        <p:nvSpPr>
          <p:cNvPr id="3" name="TextBox 2"/>
          <p:cNvSpPr txBox="1"/>
          <p:nvPr/>
        </p:nvSpPr>
        <p:spPr>
          <a:xfrm>
            <a:off x="5305722" y="-71175"/>
            <a:ext cx="1520519" cy="954107"/>
          </a:xfrm>
          <a:prstGeom prst="rect">
            <a:avLst/>
          </a:prstGeom>
          <a:noFill/>
        </p:spPr>
        <p:txBody>
          <a:bodyPr wrap="square" rtlCol="0">
            <a:spAutoFit/>
          </a:bodyPr>
          <a:lstStyle/>
          <a:p>
            <a:pPr algn="ctr"/>
            <a:r>
              <a:rPr lang="en-US" sz="2800" dirty="0"/>
              <a:t>Fashion Design</a:t>
            </a:r>
          </a:p>
        </p:txBody>
      </p:sp>
      <p:pic>
        <p:nvPicPr>
          <p:cNvPr id="5" name="Content Placeholder 3" descr="image (6).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3014" y="49510"/>
            <a:ext cx="5394595" cy="6802934"/>
          </a:xfrm>
          <a:prstGeom prst="rect">
            <a:avLst/>
          </a:prstGeom>
        </p:spPr>
      </p:pic>
    </p:spTree>
    <p:extLst>
      <p:ext uri="{BB962C8B-B14F-4D97-AF65-F5344CB8AC3E}">
        <p14:creationId xmlns:p14="http://schemas.microsoft.com/office/powerpoint/2010/main" val="5513370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4).jpg"/>
          <p:cNvPicPr>
            <a:picLocks noChangeAspect="1"/>
          </p:cNvPicPr>
          <p:nvPr/>
        </p:nvPicPr>
        <p:blipFill rotWithShape="1">
          <a:blip r:embed="rId2" cstate="email">
            <a:extLst>
              <a:ext uri="{28A0092B-C50C-407E-A947-70E740481C1C}">
                <a14:useLocalDpi xmlns:a14="http://schemas.microsoft.com/office/drawing/2010/main" val="0"/>
              </a:ext>
            </a:extLst>
          </a:blip>
          <a:srcRect t="6249" r="7809" b="5555"/>
          <a:stretch/>
        </p:blipFill>
        <p:spPr>
          <a:xfrm rot="5400000">
            <a:off x="-800648" y="982064"/>
            <a:ext cx="6251815" cy="4485584"/>
          </a:xfrm>
          <a:prstGeom prst="rect">
            <a:avLst/>
          </a:prstGeom>
        </p:spPr>
      </p:pic>
      <p:pic>
        <p:nvPicPr>
          <p:cNvPr id="5" name="Picture 4" descr="image (1).jpg"/>
          <p:cNvPicPr>
            <a:picLocks noChangeAspect="1"/>
          </p:cNvPicPr>
          <p:nvPr/>
        </p:nvPicPr>
        <p:blipFill rotWithShape="1">
          <a:blip r:embed="rId3" cstate="email">
            <a:extLst>
              <a:ext uri="{28A0092B-C50C-407E-A947-70E740481C1C}">
                <a14:useLocalDpi xmlns:a14="http://schemas.microsoft.com/office/drawing/2010/main" val="0"/>
              </a:ext>
            </a:extLst>
          </a:blip>
          <a:srcRect l="6803" t="5895" r="10903" b="12897"/>
          <a:stretch/>
        </p:blipFill>
        <p:spPr>
          <a:xfrm rot="5400000">
            <a:off x="3937438" y="1657619"/>
            <a:ext cx="5901261" cy="4367539"/>
          </a:xfrm>
          <a:prstGeom prst="rect">
            <a:avLst/>
          </a:prstGeom>
        </p:spPr>
      </p:pic>
    </p:spTree>
    <p:extLst>
      <p:ext uri="{BB962C8B-B14F-4D97-AF65-F5344CB8AC3E}">
        <p14:creationId xmlns:p14="http://schemas.microsoft.com/office/powerpoint/2010/main" val="24019214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2).jpg"/>
          <p:cNvPicPr>
            <a:picLocks noChangeAspect="1"/>
          </p:cNvPicPr>
          <p:nvPr/>
        </p:nvPicPr>
        <p:blipFill rotWithShape="1">
          <a:blip r:embed="rId2" cstate="email">
            <a:extLst>
              <a:ext uri="{28A0092B-C50C-407E-A947-70E740481C1C}">
                <a14:useLocalDpi xmlns:a14="http://schemas.microsoft.com/office/drawing/2010/main" val="0"/>
              </a:ext>
            </a:extLst>
          </a:blip>
          <a:srcRect l="3968" t="19964" r="11792" b="4510"/>
          <a:stretch/>
        </p:blipFill>
        <p:spPr>
          <a:xfrm rot="5400000">
            <a:off x="-892530" y="1106939"/>
            <a:ext cx="6255004" cy="4206037"/>
          </a:xfrm>
          <a:prstGeom prst="rect">
            <a:avLst/>
          </a:prstGeom>
        </p:spPr>
      </p:pic>
      <p:pic>
        <p:nvPicPr>
          <p:cNvPr id="5" name="Picture 4" descr="image (3).jpg"/>
          <p:cNvPicPr>
            <a:picLocks noChangeAspect="1"/>
          </p:cNvPicPr>
          <p:nvPr/>
        </p:nvPicPr>
        <p:blipFill rotWithShape="1">
          <a:blip r:embed="rId3" cstate="email">
            <a:extLst>
              <a:ext uri="{28A0092B-C50C-407E-A947-70E740481C1C}">
                <a14:useLocalDpi xmlns:a14="http://schemas.microsoft.com/office/drawing/2010/main" val="0"/>
              </a:ext>
            </a:extLst>
          </a:blip>
          <a:srcRect l="7705" t="14378" r="13209" b="11633"/>
          <a:stretch/>
        </p:blipFill>
        <p:spPr>
          <a:xfrm rot="5400000">
            <a:off x="4027420" y="1713341"/>
            <a:ext cx="5916695" cy="4151525"/>
          </a:xfrm>
          <a:prstGeom prst="rect">
            <a:avLst/>
          </a:prstGeom>
        </p:spPr>
      </p:pic>
    </p:spTree>
    <p:extLst>
      <p:ext uri="{BB962C8B-B14F-4D97-AF65-F5344CB8AC3E}">
        <p14:creationId xmlns:p14="http://schemas.microsoft.com/office/powerpoint/2010/main" val="19434130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524" y="302694"/>
            <a:ext cx="2489641" cy="616435"/>
          </a:xfrm>
        </p:spPr>
        <p:txBody>
          <a:bodyPr/>
          <a:lstStyle/>
          <a:p>
            <a:r>
              <a:rPr lang="en-US" dirty="0"/>
              <a:t>LISA LI</a:t>
            </a:r>
          </a:p>
        </p:txBody>
      </p:sp>
      <p:pic>
        <p:nvPicPr>
          <p:cNvPr id="4" name="Content Placeholder 3" descr="lisa 1.jpeg"/>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l="-2458" t="-14127" r="-75928" b="-3675"/>
          <a:stretch/>
        </p:blipFill>
        <p:spPr>
          <a:xfrm>
            <a:off x="-16709" y="293456"/>
            <a:ext cx="8839200" cy="6689725"/>
          </a:xfrm>
          <a:prstGeom prst="rect">
            <a:avLst/>
          </a:prstGeom>
          <a:noFill/>
          <a:ln>
            <a:noFill/>
          </a:ln>
        </p:spPr>
      </p:pic>
      <p:pic>
        <p:nvPicPr>
          <p:cNvPr id="5" name="Picture 4" descr="lisa 2.jpe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84361" y="102149"/>
            <a:ext cx="4040605" cy="4040605"/>
          </a:xfrm>
          <a:prstGeom prst="rect">
            <a:avLst/>
          </a:prstGeom>
        </p:spPr>
      </p:pic>
      <p:sp>
        <p:nvSpPr>
          <p:cNvPr id="3" name="TextBox 2"/>
          <p:cNvSpPr txBox="1"/>
          <p:nvPr/>
        </p:nvSpPr>
        <p:spPr>
          <a:xfrm>
            <a:off x="3119449" y="-1"/>
            <a:ext cx="1750352" cy="1200329"/>
          </a:xfrm>
          <a:prstGeom prst="rect">
            <a:avLst/>
          </a:prstGeom>
          <a:noFill/>
        </p:spPr>
        <p:txBody>
          <a:bodyPr wrap="square" rtlCol="0">
            <a:spAutoFit/>
          </a:bodyPr>
          <a:lstStyle/>
          <a:p>
            <a:pPr algn="ctr"/>
            <a:r>
              <a:rPr lang="en-US" sz="3600" dirty="0"/>
              <a:t>Visual Arts</a:t>
            </a:r>
          </a:p>
        </p:txBody>
      </p:sp>
      <p:pic>
        <p:nvPicPr>
          <p:cNvPr id="6" name="Picture 5" descr="Untitled_Artwork.jpe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48155" y="4032324"/>
            <a:ext cx="2104846" cy="2715246"/>
          </a:xfrm>
          <a:prstGeom prst="rect">
            <a:avLst/>
          </a:prstGeom>
        </p:spPr>
      </p:pic>
    </p:spTree>
    <p:extLst>
      <p:ext uri="{BB962C8B-B14F-4D97-AF65-F5344CB8AC3E}">
        <p14:creationId xmlns:p14="http://schemas.microsoft.com/office/powerpoint/2010/main" val="17372883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honto (1).jpeg"/>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5945666" y="4698049"/>
            <a:ext cx="2936801" cy="1956633"/>
          </a:xfrm>
        </p:spPr>
      </p:pic>
      <p:pic>
        <p:nvPicPr>
          <p:cNvPr id="5" name="Picture 4" descr="phonto (2).jpe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0445" y="165591"/>
            <a:ext cx="2454078" cy="2306009"/>
          </a:xfrm>
          <a:prstGeom prst="rect">
            <a:avLst/>
          </a:prstGeom>
        </p:spPr>
      </p:pic>
      <p:pic>
        <p:nvPicPr>
          <p:cNvPr id="6" name="Picture 5" descr="phonto.jpe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963628" y="4472034"/>
            <a:ext cx="2577071" cy="2266733"/>
          </a:xfrm>
          <a:prstGeom prst="rect">
            <a:avLst/>
          </a:prstGeom>
        </p:spPr>
      </p:pic>
      <p:pic>
        <p:nvPicPr>
          <p:cNvPr id="7" name="Picture 6" descr="phonto (3).jpe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17505" y="3036723"/>
            <a:ext cx="2625233" cy="2384824"/>
          </a:xfrm>
          <a:prstGeom prst="rect">
            <a:avLst/>
          </a:prstGeom>
        </p:spPr>
      </p:pic>
      <p:sp>
        <p:nvSpPr>
          <p:cNvPr id="9" name="TextBox 8"/>
          <p:cNvSpPr txBox="1"/>
          <p:nvPr/>
        </p:nvSpPr>
        <p:spPr>
          <a:xfrm>
            <a:off x="2687505" y="-51357"/>
            <a:ext cx="6184984" cy="4524316"/>
          </a:xfrm>
          <a:prstGeom prst="rect">
            <a:avLst/>
          </a:prstGeom>
          <a:noFill/>
        </p:spPr>
        <p:txBody>
          <a:bodyPr wrap="square" rtlCol="0">
            <a:spAutoFit/>
          </a:bodyPr>
          <a:lstStyle/>
          <a:p>
            <a:endParaRPr lang="en-US" dirty="0"/>
          </a:p>
          <a:p>
            <a:r>
              <a:rPr lang="en-US" dirty="0">
                <a:solidFill>
                  <a:srgbClr val="860908"/>
                </a:solidFill>
              </a:rPr>
              <a:t>Mood Board: </a:t>
            </a:r>
          </a:p>
          <a:p>
            <a:r>
              <a:rPr lang="en-US" dirty="0"/>
              <a:t>I'm an artist that uses pencils and sometimes digital. I like anime and manga so I wanted to add some manga covers that inspire me to dress a certain way. I'm Vietnamese so I wanted to add some pictures of Vietnamese women from the past (Early 2000's to 80's, I'm not sure.)</a:t>
            </a:r>
          </a:p>
          <a:p>
            <a:endParaRPr lang="en-US" dirty="0"/>
          </a:p>
          <a:p>
            <a:r>
              <a:rPr lang="en-US" dirty="0"/>
              <a:t>Again, I'm Vietnamese so I wanted to make simple designs for </a:t>
            </a:r>
            <a:r>
              <a:rPr lang="en-US" dirty="0" err="1"/>
              <a:t>Ao</a:t>
            </a:r>
            <a:r>
              <a:rPr lang="en-US" dirty="0"/>
              <a:t> Dai. I always like floral patterns and the color palettes really suit each other. </a:t>
            </a:r>
          </a:p>
          <a:p>
            <a:endParaRPr lang="en-US" dirty="0"/>
          </a:p>
          <a:p>
            <a:r>
              <a:rPr lang="en-US" dirty="0"/>
              <a:t>For the logos, this was my first time making them so I wanted to do something simple and fun. All the logos have crowns because I think everyone is fit for a crown and are royalty no matter where they come from. It's not my best work, but I wanted to give it a try.</a:t>
            </a:r>
          </a:p>
        </p:txBody>
      </p:sp>
    </p:spTree>
    <p:extLst>
      <p:ext uri="{BB962C8B-B14F-4D97-AF65-F5344CB8AC3E}">
        <p14:creationId xmlns:p14="http://schemas.microsoft.com/office/powerpoint/2010/main" val="1683369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034" y="98328"/>
            <a:ext cx="4031530" cy="552690"/>
          </a:xfrm>
        </p:spPr>
        <p:txBody>
          <a:bodyPr/>
          <a:lstStyle/>
          <a:p>
            <a:r>
              <a:rPr lang="en-US" sz="2400" dirty="0">
                <a:solidFill>
                  <a:srgbClr val="860908"/>
                </a:solidFill>
              </a:rPr>
              <a:t>MAGAZINE DESIGN</a:t>
            </a:r>
          </a:p>
        </p:txBody>
      </p:sp>
      <p:pic>
        <p:nvPicPr>
          <p:cNvPr id="4" name="Content Placeholder 3" descr="phonto.jpg"/>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l="-405" r="-1888"/>
          <a:stretch/>
        </p:blipFill>
        <p:spPr>
          <a:xfrm>
            <a:off x="92033" y="800122"/>
            <a:ext cx="4381025" cy="5995923"/>
          </a:xfrm>
        </p:spPr>
      </p:pic>
      <p:pic>
        <p:nvPicPr>
          <p:cNvPr id="5" name="Picture 4" descr="phonto (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85418" y="98328"/>
            <a:ext cx="4473064" cy="6262290"/>
          </a:xfrm>
          <a:prstGeom prst="rect">
            <a:avLst/>
          </a:prstGeom>
        </p:spPr>
      </p:pic>
    </p:spTree>
    <p:extLst>
      <p:ext uri="{BB962C8B-B14F-4D97-AF65-F5344CB8AC3E}">
        <p14:creationId xmlns:p14="http://schemas.microsoft.com/office/powerpoint/2010/main" val="21312691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6439" y="1407777"/>
            <a:ext cx="2817722" cy="1758119"/>
          </a:xfrm>
        </p:spPr>
        <p:txBody>
          <a:bodyPr/>
          <a:lstStyle/>
          <a:p>
            <a:r>
              <a:rPr lang="en-US" dirty="0"/>
              <a:t>STANLEY GRIFFIN</a:t>
            </a:r>
          </a:p>
        </p:txBody>
      </p:sp>
      <p:pic>
        <p:nvPicPr>
          <p:cNvPr id="4" name="Content Placeholder 3" descr="stan grif.jpg"/>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t="-20483" b="-8282"/>
          <a:stretch/>
        </p:blipFill>
        <p:spPr>
          <a:xfrm rot="5400000">
            <a:off x="-137759" y="-71666"/>
            <a:ext cx="6602409" cy="7062955"/>
          </a:xfrm>
        </p:spPr>
      </p:pic>
      <p:sp>
        <p:nvSpPr>
          <p:cNvPr id="3" name="TextBox 2"/>
          <p:cNvSpPr txBox="1"/>
          <p:nvPr/>
        </p:nvSpPr>
        <p:spPr>
          <a:xfrm>
            <a:off x="6015239" y="3165896"/>
            <a:ext cx="2155461" cy="1384995"/>
          </a:xfrm>
          <a:prstGeom prst="rect">
            <a:avLst/>
          </a:prstGeom>
          <a:noFill/>
        </p:spPr>
        <p:txBody>
          <a:bodyPr wrap="square" rtlCol="0">
            <a:spAutoFit/>
          </a:bodyPr>
          <a:lstStyle/>
          <a:p>
            <a:pPr algn="ctr"/>
            <a:r>
              <a:rPr lang="en-US" sz="2800" dirty="0"/>
              <a:t>Visual Art </a:t>
            </a:r>
          </a:p>
          <a:p>
            <a:pPr algn="ctr"/>
            <a:r>
              <a:rPr lang="en-US" sz="2800" dirty="0"/>
              <a:t>&amp; </a:t>
            </a:r>
          </a:p>
          <a:p>
            <a:pPr algn="ctr"/>
            <a:r>
              <a:rPr lang="en-US" sz="2800" dirty="0"/>
              <a:t>Fashion</a:t>
            </a:r>
          </a:p>
        </p:txBody>
      </p:sp>
    </p:spTree>
    <p:extLst>
      <p:ext uri="{BB962C8B-B14F-4D97-AF65-F5344CB8AC3E}">
        <p14:creationId xmlns:p14="http://schemas.microsoft.com/office/powerpoint/2010/main" val="20688953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IMG_20210726_133038_873.jpg"/>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l="-2660" r="-2731"/>
          <a:stretch/>
        </p:blipFill>
        <p:spPr>
          <a:xfrm rot="16009858">
            <a:off x="3616419" y="1318719"/>
            <a:ext cx="4033326" cy="6803572"/>
          </a:xfrm>
        </p:spPr>
      </p:pic>
      <p:pic>
        <p:nvPicPr>
          <p:cNvPr id="7" name="Picture 6" descr="IMG_20210722_133902_214.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7156124">
            <a:off x="5598436" y="-248545"/>
            <a:ext cx="2373875" cy="3831780"/>
          </a:xfrm>
          <a:prstGeom prst="rect">
            <a:avLst/>
          </a:prstGeom>
        </p:spPr>
      </p:pic>
      <p:pic>
        <p:nvPicPr>
          <p:cNvPr id="8" name="Picture 7" descr="IMG_20210708_140050223.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4796118">
            <a:off x="219948" y="3806878"/>
            <a:ext cx="2800144" cy="2840261"/>
          </a:xfrm>
          <a:prstGeom prst="rect">
            <a:avLst/>
          </a:prstGeom>
        </p:spPr>
      </p:pic>
      <p:pic>
        <p:nvPicPr>
          <p:cNvPr id="9" name="Picture 8" descr="IMG_20210708_140110181.jp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5400000">
            <a:off x="1004747" y="-759344"/>
            <a:ext cx="2607731" cy="4397357"/>
          </a:xfrm>
          <a:prstGeom prst="rect">
            <a:avLst/>
          </a:prstGeom>
        </p:spPr>
      </p:pic>
    </p:spTree>
    <p:extLst>
      <p:ext uri="{BB962C8B-B14F-4D97-AF65-F5344CB8AC3E}">
        <p14:creationId xmlns:p14="http://schemas.microsoft.com/office/powerpoint/2010/main" val="24576224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398063"/>
            <a:ext cx="7313613" cy="868362"/>
          </a:xfrm>
        </p:spPr>
        <p:txBody>
          <a:bodyPr/>
          <a:lstStyle/>
          <a:p>
            <a:r>
              <a:rPr lang="en-US" dirty="0"/>
              <a:t>MIA BROWN </a:t>
            </a:r>
          </a:p>
        </p:txBody>
      </p:sp>
      <p:pic>
        <p:nvPicPr>
          <p:cNvPr id="4" name="Content Placeholder 3" descr="mia brownmood board for summer 2021.jpg"/>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120705" y="362690"/>
            <a:ext cx="8849795" cy="4908014"/>
          </a:xfrm>
        </p:spPr>
      </p:pic>
      <p:sp>
        <p:nvSpPr>
          <p:cNvPr id="3" name="TextBox 2"/>
          <p:cNvSpPr txBox="1"/>
          <p:nvPr/>
        </p:nvSpPr>
        <p:spPr>
          <a:xfrm>
            <a:off x="3475472" y="6199577"/>
            <a:ext cx="1988371" cy="523220"/>
          </a:xfrm>
          <a:prstGeom prst="rect">
            <a:avLst/>
          </a:prstGeom>
          <a:noFill/>
        </p:spPr>
        <p:txBody>
          <a:bodyPr wrap="square" rtlCol="0">
            <a:spAutoFit/>
          </a:bodyPr>
          <a:lstStyle/>
          <a:p>
            <a:pPr algn="ctr"/>
            <a:r>
              <a:rPr lang="en-US" sz="2800" dirty="0"/>
              <a:t>Visual Arts</a:t>
            </a:r>
          </a:p>
        </p:txBody>
      </p:sp>
    </p:spTree>
    <p:extLst>
      <p:ext uri="{BB962C8B-B14F-4D97-AF65-F5344CB8AC3E}">
        <p14:creationId xmlns:p14="http://schemas.microsoft.com/office/powerpoint/2010/main" val="7629741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0210712_194041.jpg"/>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725757" y="98970"/>
            <a:ext cx="3909137" cy="1690566"/>
          </a:xfrm>
        </p:spPr>
      </p:pic>
      <p:pic>
        <p:nvPicPr>
          <p:cNvPr id="5" name="Picture 4" descr="20210712_195136.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712746" y="4692055"/>
            <a:ext cx="4288505" cy="2054596"/>
          </a:xfrm>
          <a:prstGeom prst="rect">
            <a:avLst/>
          </a:prstGeom>
        </p:spPr>
      </p:pic>
      <p:pic>
        <p:nvPicPr>
          <p:cNvPr id="6" name="Picture 5" descr="20210712_202903.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630276" y="1204170"/>
            <a:ext cx="4345268" cy="1765016"/>
          </a:xfrm>
          <a:prstGeom prst="rect">
            <a:avLst/>
          </a:prstGeom>
        </p:spPr>
      </p:pic>
      <p:pic>
        <p:nvPicPr>
          <p:cNvPr id="7" name="Picture 6" descr="20210713_095031.jp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11318" y="2721749"/>
            <a:ext cx="5195688" cy="2309368"/>
          </a:xfrm>
          <a:prstGeom prst="rect">
            <a:avLst/>
          </a:prstGeom>
        </p:spPr>
      </p:pic>
    </p:spTree>
    <p:extLst>
      <p:ext uri="{BB962C8B-B14F-4D97-AF65-F5344CB8AC3E}">
        <p14:creationId xmlns:p14="http://schemas.microsoft.com/office/powerpoint/2010/main" val="11892431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ABC76-E106-48F7-96BF-82E197C83496}"/>
              </a:ext>
            </a:extLst>
          </p:cNvPr>
          <p:cNvSpPr>
            <a:spLocks noGrp="1"/>
          </p:cNvSpPr>
          <p:nvPr>
            <p:ph type="title"/>
          </p:nvPr>
        </p:nvSpPr>
        <p:spPr>
          <a:xfrm>
            <a:off x="914400" y="503238"/>
            <a:ext cx="7313613" cy="868362"/>
          </a:xfrm>
        </p:spPr>
        <p:txBody>
          <a:bodyPr anchor="ctr">
            <a:normAutofit/>
          </a:bodyPr>
          <a:lstStyle/>
          <a:p>
            <a:pPr>
              <a:lnSpc>
                <a:spcPct val="90000"/>
              </a:lnSpc>
            </a:pPr>
            <a:r>
              <a:rPr lang="en-US" sz="2500"/>
              <a:t>Jah Kente International-Marion Barry Summer Youth Employment Program 2021.</a:t>
            </a:r>
          </a:p>
        </p:txBody>
      </p:sp>
      <p:sp>
        <p:nvSpPr>
          <p:cNvPr id="14" name="Content Placeholder 2">
            <a:extLst>
              <a:ext uri="{FF2B5EF4-FFF2-40B4-BE49-F238E27FC236}">
                <a16:creationId xmlns:a16="http://schemas.microsoft.com/office/drawing/2014/main" id="{FA4E0218-D027-43B1-A49E-B941BB7E72D3}"/>
              </a:ext>
            </a:extLst>
          </p:cNvPr>
          <p:cNvSpPr>
            <a:spLocks noGrp="1"/>
          </p:cNvSpPr>
          <p:nvPr>
            <p:ph sz="half" idx="1"/>
          </p:nvPr>
        </p:nvSpPr>
        <p:spPr>
          <a:xfrm>
            <a:off x="914400" y="1735138"/>
            <a:ext cx="7315200" cy="1920240"/>
          </a:xfrm>
        </p:spPr>
        <p:txBody>
          <a:bodyPr/>
          <a:lstStyle/>
          <a:p>
            <a:pPr algn="ctr"/>
            <a:r>
              <a:rPr lang="en-US" dirty="0"/>
              <a:t>Jah Kente International ® is a Registered Trademark.</a:t>
            </a:r>
          </a:p>
        </p:txBody>
      </p:sp>
      <p:pic>
        <p:nvPicPr>
          <p:cNvPr id="9" name="Content Placeholder 8" descr="A picture containing text, sign, clipart&#10;&#10;Description automatically generated">
            <a:extLst>
              <a:ext uri="{FF2B5EF4-FFF2-40B4-BE49-F238E27FC236}">
                <a16:creationId xmlns:a16="http://schemas.microsoft.com/office/drawing/2014/main" id="{D72B2959-8E15-40DD-B853-DD44F7F8603B}"/>
              </a:ext>
            </a:extLst>
          </p:cNvPr>
          <p:cNvPicPr>
            <a:picLocks noGrp="1" noChangeAspect="1"/>
          </p:cNvPicPr>
          <p:nvPr>
            <p:ph sz="half" idx="13"/>
          </p:nvPr>
        </p:nvPicPr>
        <p:blipFill rotWithShape="1">
          <a:blip r:embed="rId2">
            <a:extLst>
              <a:ext uri="{28A0092B-C50C-407E-A947-70E740481C1C}">
                <a14:useLocalDpi xmlns:a14="http://schemas.microsoft.com/office/drawing/2010/main" val="0"/>
              </a:ext>
            </a:extLst>
          </a:blip>
          <a:srcRect t="7790" r="2" b="6899"/>
          <a:stretch/>
        </p:blipFill>
        <p:spPr>
          <a:xfrm>
            <a:off x="914400" y="3870960"/>
            <a:ext cx="7315200" cy="1920240"/>
          </a:xfrm>
          <a:noFill/>
        </p:spPr>
      </p:pic>
    </p:spTree>
    <p:extLst>
      <p:ext uri="{BB962C8B-B14F-4D97-AF65-F5344CB8AC3E}">
        <p14:creationId xmlns:p14="http://schemas.microsoft.com/office/powerpoint/2010/main" val="26578759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ress v2.jpg"/>
          <p:cNvPicPr>
            <a:picLocks noGrp="1" noChangeAspect="1"/>
          </p:cNvPicPr>
          <p:nvPr>
            <p:ph idx="1"/>
          </p:nvPr>
        </p:nvPicPr>
        <p:blipFill>
          <a:blip r:embed="rId2" cstate="email">
            <a:extLst>
              <a:ext uri="{28A0092B-C50C-407E-A947-70E740481C1C}">
                <a14:useLocalDpi xmlns:a14="http://schemas.microsoft.com/office/drawing/2010/main"/>
              </a:ext>
            </a:extLst>
          </a:blip>
          <a:srcRect l="-62696" r="-62696"/>
          <a:stretch>
            <a:fillRect/>
          </a:stretch>
        </p:blipFill>
        <p:spPr>
          <a:xfrm>
            <a:off x="4443226" y="118534"/>
            <a:ext cx="6350869" cy="3522133"/>
          </a:xfrm>
        </p:spPr>
      </p:pic>
      <p:pic>
        <p:nvPicPr>
          <p:cNvPr id="5" name="Picture 4" descr="Dress.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6275" y="333908"/>
            <a:ext cx="2987966" cy="6354762"/>
          </a:xfrm>
          <a:prstGeom prst="rect">
            <a:avLst/>
          </a:prstGeom>
        </p:spPr>
      </p:pic>
      <p:pic>
        <p:nvPicPr>
          <p:cNvPr id="6" name="Picture 5" descr="moms day v2.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07492" y="1920250"/>
            <a:ext cx="3433559" cy="4463626"/>
          </a:xfrm>
          <a:prstGeom prst="rect">
            <a:avLst/>
          </a:prstGeom>
        </p:spPr>
      </p:pic>
    </p:spTree>
    <p:extLst>
      <p:ext uri="{BB962C8B-B14F-4D97-AF65-F5344CB8AC3E}">
        <p14:creationId xmlns:p14="http://schemas.microsoft.com/office/powerpoint/2010/main" val="22114345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724" y="105257"/>
            <a:ext cx="3200400" cy="868362"/>
          </a:xfrm>
        </p:spPr>
        <p:txBody>
          <a:bodyPr/>
          <a:lstStyle/>
          <a:p>
            <a:r>
              <a:rPr lang="en-US" sz="4000" dirty="0"/>
              <a:t>UNIQUE JACKSON </a:t>
            </a:r>
          </a:p>
        </p:txBody>
      </p:sp>
      <p:pic>
        <p:nvPicPr>
          <p:cNvPr id="4" name="Content Placeholder 3" descr="unique 2.jpg"/>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rot="5200831">
            <a:off x="4282831" y="-27765"/>
            <a:ext cx="4545024" cy="4916099"/>
          </a:xfrm>
        </p:spPr>
      </p:pic>
      <p:sp>
        <p:nvSpPr>
          <p:cNvPr id="3" name="TextBox 2"/>
          <p:cNvSpPr txBox="1"/>
          <p:nvPr/>
        </p:nvSpPr>
        <p:spPr>
          <a:xfrm>
            <a:off x="2144966" y="69021"/>
            <a:ext cx="1553937" cy="830997"/>
          </a:xfrm>
          <a:prstGeom prst="rect">
            <a:avLst/>
          </a:prstGeom>
          <a:noFill/>
        </p:spPr>
        <p:txBody>
          <a:bodyPr wrap="square" rtlCol="0">
            <a:spAutoFit/>
          </a:bodyPr>
          <a:lstStyle/>
          <a:p>
            <a:pPr algn="ctr"/>
            <a:r>
              <a:rPr lang="en-US" sz="2400" dirty="0"/>
              <a:t>Fashion Design</a:t>
            </a:r>
          </a:p>
        </p:txBody>
      </p:sp>
      <p:pic>
        <p:nvPicPr>
          <p:cNvPr id="5" name="Content Placeholder 3" descr="IMG-7654.jpg"/>
          <p:cNvPicPr>
            <a:picLocks noChangeAspect="1"/>
          </p:cNvPicPr>
          <p:nvPr/>
        </p:nvPicPr>
        <p:blipFill rotWithShape="1">
          <a:blip r:embed="rId3" cstate="email">
            <a:extLst>
              <a:ext uri="{28A0092B-C50C-407E-A947-70E740481C1C}">
                <a14:useLocalDpi xmlns:a14="http://schemas.microsoft.com/office/drawing/2010/main"/>
              </a:ext>
            </a:extLst>
          </a:blip>
          <a:srcRect b="-306"/>
          <a:stretch/>
        </p:blipFill>
        <p:spPr>
          <a:xfrm rot="5041617">
            <a:off x="61525" y="2658070"/>
            <a:ext cx="4181048" cy="3760983"/>
          </a:xfrm>
          <a:prstGeom prst="rect">
            <a:avLst/>
          </a:prstGeom>
        </p:spPr>
      </p:pic>
    </p:spTree>
    <p:extLst>
      <p:ext uri="{BB962C8B-B14F-4D97-AF65-F5344CB8AC3E}">
        <p14:creationId xmlns:p14="http://schemas.microsoft.com/office/powerpoint/2010/main" val="22073608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154" y="5817702"/>
            <a:ext cx="4239846" cy="868362"/>
          </a:xfrm>
        </p:spPr>
        <p:txBody>
          <a:bodyPr/>
          <a:lstStyle/>
          <a:p>
            <a:r>
              <a:rPr lang="en-US" dirty="0"/>
              <a:t>MANIYHA MILLER</a:t>
            </a:r>
          </a:p>
        </p:txBody>
      </p:sp>
      <p:pic>
        <p:nvPicPr>
          <p:cNvPr id="4" name="Content Placeholder 3" descr="maniyha miller.jpeg"/>
          <p:cNvPicPr>
            <a:picLocks noGrp="1" noChangeAspect="1"/>
          </p:cNvPicPr>
          <p:nvPr>
            <p:ph idx="1"/>
          </p:nvPr>
        </p:nvPicPr>
        <p:blipFill>
          <a:blip r:embed="rId2" cstate="email">
            <a:extLst>
              <a:ext uri="{28A0092B-C50C-407E-A947-70E740481C1C}">
                <a14:useLocalDpi xmlns:a14="http://schemas.microsoft.com/office/drawing/2010/main"/>
              </a:ext>
            </a:extLst>
          </a:blip>
          <a:srcRect l="-61203" r="-61203"/>
          <a:stretch>
            <a:fillRect/>
          </a:stretch>
        </p:blipFill>
        <p:spPr>
          <a:xfrm>
            <a:off x="2654055" y="0"/>
            <a:ext cx="8737600" cy="5627688"/>
          </a:xfrm>
        </p:spPr>
      </p:pic>
      <p:pic>
        <p:nvPicPr>
          <p:cNvPr id="5" name="Picture 4" descr="miller.jpe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7024" y="0"/>
            <a:ext cx="4790261" cy="6858000"/>
          </a:xfrm>
          <a:prstGeom prst="rect">
            <a:avLst/>
          </a:prstGeom>
        </p:spPr>
      </p:pic>
      <p:sp>
        <p:nvSpPr>
          <p:cNvPr id="3" name="TextBox 2"/>
          <p:cNvSpPr txBox="1"/>
          <p:nvPr/>
        </p:nvSpPr>
        <p:spPr>
          <a:xfrm>
            <a:off x="33418" y="768746"/>
            <a:ext cx="477024" cy="4924424"/>
          </a:xfrm>
          <a:prstGeom prst="rect">
            <a:avLst/>
          </a:prstGeom>
          <a:noFill/>
        </p:spPr>
        <p:txBody>
          <a:bodyPr wrap="square" rtlCol="0">
            <a:spAutoFit/>
          </a:bodyPr>
          <a:lstStyle/>
          <a:p>
            <a:pPr algn="ctr"/>
            <a:r>
              <a:rPr lang="en-US" sz="3200" dirty="0"/>
              <a:t>V</a:t>
            </a:r>
          </a:p>
          <a:p>
            <a:pPr algn="ctr"/>
            <a:r>
              <a:rPr lang="en-US" sz="3200" dirty="0"/>
              <a:t>I</a:t>
            </a:r>
          </a:p>
          <a:p>
            <a:pPr algn="ctr"/>
            <a:r>
              <a:rPr lang="en-US" sz="3200" dirty="0"/>
              <a:t>S</a:t>
            </a:r>
          </a:p>
          <a:p>
            <a:pPr algn="ctr"/>
            <a:r>
              <a:rPr lang="en-US" sz="3200" dirty="0"/>
              <a:t>UA</a:t>
            </a:r>
          </a:p>
          <a:p>
            <a:pPr algn="ctr"/>
            <a:r>
              <a:rPr lang="en-US" sz="3200" dirty="0"/>
              <a:t>L</a:t>
            </a:r>
          </a:p>
          <a:p>
            <a:pPr algn="ctr"/>
            <a:endParaRPr lang="en-US" dirty="0"/>
          </a:p>
          <a:p>
            <a:pPr algn="ctr"/>
            <a:endParaRPr lang="en-US" sz="3200" dirty="0"/>
          </a:p>
          <a:p>
            <a:pPr algn="ctr"/>
            <a:r>
              <a:rPr lang="en-US" sz="2400" dirty="0"/>
              <a:t>A</a:t>
            </a:r>
          </a:p>
          <a:p>
            <a:pPr algn="ctr"/>
            <a:r>
              <a:rPr lang="en-US" sz="2400" dirty="0"/>
              <a:t>R</a:t>
            </a:r>
          </a:p>
          <a:p>
            <a:pPr algn="ctr"/>
            <a:r>
              <a:rPr lang="en-US" sz="2400" dirty="0"/>
              <a:t>T</a:t>
            </a:r>
          </a:p>
        </p:txBody>
      </p:sp>
    </p:spTree>
    <p:extLst>
      <p:ext uri="{BB962C8B-B14F-4D97-AF65-F5344CB8AC3E}">
        <p14:creationId xmlns:p14="http://schemas.microsoft.com/office/powerpoint/2010/main" val="18440007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LOGO DESIGNS</a:t>
            </a:r>
          </a:p>
        </p:txBody>
      </p:sp>
      <p:pic>
        <p:nvPicPr>
          <p:cNvPr id="4" name="Content Placeholder 3" descr="IMG_0480.jpg"/>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6647183" y="1616557"/>
            <a:ext cx="2210230" cy="2193901"/>
          </a:xfrm>
        </p:spPr>
      </p:pic>
      <p:pic>
        <p:nvPicPr>
          <p:cNvPr id="5" name="Picture 4" descr="IMG_0476 (1).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435111"/>
            <a:ext cx="3742391" cy="2474323"/>
          </a:xfrm>
          <a:prstGeom prst="rect">
            <a:avLst/>
          </a:prstGeom>
        </p:spPr>
      </p:pic>
      <p:pic>
        <p:nvPicPr>
          <p:cNvPr id="6" name="Picture 5" descr="IMG_0478.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14400" y="3921802"/>
            <a:ext cx="2728711" cy="2936198"/>
          </a:xfrm>
          <a:prstGeom prst="rect">
            <a:avLst/>
          </a:prstGeom>
        </p:spPr>
      </p:pic>
      <p:pic>
        <p:nvPicPr>
          <p:cNvPr id="7" name="Picture 6" descr="IMG_0471.jp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309649" y="3921802"/>
            <a:ext cx="2920308" cy="2886710"/>
          </a:xfrm>
          <a:prstGeom prst="rect">
            <a:avLst/>
          </a:prstGeom>
        </p:spPr>
      </p:pic>
    </p:spTree>
    <p:extLst>
      <p:ext uri="{BB962C8B-B14F-4D97-AF65-F5344CB8AC3E}">
        <p14:creationId xmlns:p14="http://schemas.microsoft.com/office/powerpoint/2010/main" val="18129060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G_0490.jpeg"/>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l="-1617" r="-2759"/>
          <a:stretch/>
        </p:blipFill>
        <p:spPr>
          <a:xfrm>
            <a:off x="4928614" y="94790"/>
            <a:ext cx="4177474" cy="5729838"/>
          </a:xfrm>
        </p:spPr>
      </p:pic>
      <p:pic>
        <p:nvPicPr>
          <p:cNvPr id="7" name="Picture 6" descr="jahkentemag2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780" y="408448"/>
            <a:ext cx="4539115" cy="6354762"/>
          </a:xfrm>
          <a:prstGeom prst="rect">
            <a:avLst/>
          </a:prstGeom>
        </p:spPr>
      </p:pic>
    </p:spTree>
    <p:extLst>
      <p:ext uri="{BB962C8B-B14F-4D97-AF65-F5344CB8AC3E}">
        <p14:creationId xmlns:p14="http://schemas.microsoft.com/office/powerpoint/2010/main" val="18986065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684" y="-355579"/>
            <a:ext cx="3081850" cy="7721565"/>
          </a:xfrm>
        </p:spPr>
        <p:txBody>
          <a:bodyPr/>
          <a:lstStyle/>
          <a:p>
            <a:r>
              <a:rPr lang="en-ZA" sz="1200" dirty="0"/>
              <a:t>I’m going to try to explain this as best as I can, my thought process behind designing this piece is how I view myself in my artwork that I create. The words that you see are words that I tell myself and that I have heard from other people that can be negative about the different pieces I have created. Behind the screen are also some of the artworks that I have drawn that I normally don’t show to other people or if I do it will be seen once and never to be seen again. So the four women that you see are all women that I have created to represent a different version of myself that I want to be seen, where as I want to look sophisticated and if I go out I want to look sexy and appealing or if I just want to be how I normally dress in all black and cozy.</a:t>
            </a:r>
            <a:br>
              <a:rPr lang="en-ZA" sz="1200" dirty="0"/>
            </a:br>
            <a:r>
              <a:rPr lang="en-ZA" sz="1200" dirty="0"/>
              <a:t> Also the lines that you are seeing are to represent cracks that shows myself falling apart through my art work where I feel that I am not good enough as I should be. The version of myself that stands front and center in all orange shows represents how I keep myself locked up from showing my true potential or allowing my work to be viewed by all. I can’t blame anyone for me not blossoming but myself.</a:t>
            </a:r>
            <a:br>
              <a:rPr lang="en-ZA" sz="1200" dirty="0"/>
            </a:br>
            <a:r>
              <a:rPr lang="en-ZA" sz="1200" dirty="0"/>
              <a:t> Which is why you see a hand (my hand) that shows me drawing everything that you see but also shows that everything you see what I want you to see (meaning myself)</a:t>
            </a:r>
            <a:br>
              <a:rPr lang="en-ZA" sz="1200" dirty="0"/>
            </a:br>
            <a:endParaRPr lang="en-US" sz="1200" dirty="0"/>
          </a:p>
        </p:txBody>
      </p:sp>
      <p:pic>
        <p:nvPicPr>
          <p:cNvPr id="4" name="Content Placeholder 3" descr="IMG_0495.jpg"/>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l="-775" r="-2027"/>
          <a:stretch/>
        </p:blipFill>
        <p:spPr>
          <a:xfrm>
            <a:off x="3268133" y="177271"/>
            <a:ext cx="5791180" cy="6390630"/>
          </a:xfrm>
        </p:spPr>
      </p:pic>
    </p:spTree>
    <p:extLst>
      <p:ext uri="{BB962C8B-B14F-4D97-AF65-F5344CB8AC3E}">
        <p14:creationId xmlns:p14="http://schemas.microsoft.com/office/powerpoint/2010/main" val="12333713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magcover1.jpg"/>
          <p:cNvPicPr>
            <a:picLocks noGrp="1" noChangeAspect="1"/>
          </p:cNvPicPr>
          <p:nvPr>
            <p:ph idx="1"/>
          </p:nvPr>
        </p:nvPicPr>
        <p:blipFill>
          <a:blip r:embed="rId2" cstate="email">
            <a:extLst>
              <a:ext uri="{28A0092B-C50C-407E-A947-70E740481C1C}">
                <a14:useLocalDpi xmlns:a14="http://schemas.microsoft.com/office/drawing/2010/main"/>
              </a:ext>
            </a:extLst>
          </a:blip>
          <a:srcRect l="-76219" r="-76219"/>
          <a:stretch>
            <a:fillRect/>
          </a:stretch>
        </p:blipFill>
        <p:spPr>
          <a:xfrm>
            <a:off x="1162229" y="142679"/>
            <a:ext cx="11330932" cy="6284030"/>
          </a:xfrm>
        </p:spPr>
      </p:pic>
      <p:pic>
        <p:nvPicPr>
          <p:cNvPr id="4" name="Picture 3" descr="Magcover3.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737" y="682482"/>
            <a:ext cx="4356918" cy="6099686"/>
          </a:xfrm>
          <a:prstGeom prst="rect">
            <a:avLst/>
          </a:prstGeom>
        </p:spPr>
      </p:pic>
    </p:spTree>
    <p:extLst>
      <p:ext uri="{BB962C8B-B14F-4D97-AF65-F5344CB8AC3E}">
        <p14:creationId xmlns:p14="http://schemas.microsoft.com/office/powerpoint/2010/main" val="9319442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67815" y="1451566"/>
            <a:ext cx="3404464" cy="643324"/>
          </a:xfrm>
        </p:spPr>
        <p:txBody>
          <a:bodyPr/>
          <a:lstStyle/>
          <a:p>
            <a:r>
              <a:rPr lang="en-ZA" sz="4800" b="1" dirty="0"/>
              <a:t>Jailynn Brown</a:t>
            </a:r>
            <a:br>
              <a:rPr lang="en-ZA" sz="4800" b="1" dirty="0"/>
            </a:br>
            <a:r>
              <a:rPr lang="en-ZA" sz="4800" b="1" dirty="0"/>
              <a:t>fashion</a:t>
            </a:r>
            <a:br>
              <a:rPr lang="en-ZA" sz="4800" dirty="0"/>
            </a:br>
            <a:br>
              <a:rPr lang="en-US" sz="4800" dirty="0"/>
            </a:br>
            <a:endParaRPr lang="en-US" dirty="0"/>
          </a:p>
        </p:txBody>
      </p:sp>
      <p:pic>
        <p:nvPicPr>
          <p:cNvPr id="10" name="Picture 9" descr="image_123927839 (6).JPG"/>
          <p:cNvPicPr>
            <a:picLocks noChangeAspect="1"/>
          </p:cNvPicPr>
          <p:nvPr/>
        </p:nvPicPr>
        <p:blipFill rotWithShape="1">
          <a:blip r:embed="rId2" cstate="email">
            <a:extLst>
              <a:ext uri="{28A0092B-C50C-407E-A947-70E740481C1C}">
                <a14:useLocalDpi xmlns:a14="http://schemas.microsoft.com/office/drawing/2010/main" val="0"/>
              </a:ext>
            </a:extLst>
          </a:blip>
          <a:srcRect r="4264" b="7693"/>
          <a:stretch/>
        </p:blipFill>
        <p:spPr>
          <a:xfrm rot="5400000">
            <a:off x="-874341" y="1039493"/>
            <a:ext cx="6566720" cy="4748626"/>
          </a:xfrm>
          <a:prstGeom prst="rect">
            <a:avLst/>
          </a:prstGeom>
        </p:spPr>
      </p:pic>
      <p:pic>
        <p:nvPicPr>
          <p:cNvPr id="11" name="Picture 10" descr="IMG_7755.jpg"/>
          <p:cNvPicPr>
            <a:picLocks noChangeAspect="1"/>
          </p:cNvPicPr>
          <p:nvPr/>
        </p:nvPicPr>
        <p:blipFill rotWithShape="1">
          <a:blip r:embed="rId3" cstate="email">
            <a:extLst>
              <a:ext uri="{28A0092B-C50C-407E-A947-70E740481C1C}">
                <a14:useLocalDpi xmlns:a14="http://schemas.microsoft.com/office/drawing/2010/main" val="0"/>
              </a:ext>
            </a:extLst>
          </a:blip>
          <a:srcRect t="26070" r="4562" b="7034"/>
          <a:stretch/>
        </p:blipFill>
        <p:spPr>
          <a:xfrm rot="5400000">
            <a:off x="4064534" y="844620"/>
            <a:ext cx="3428784" cy="1802496"/>
          </a:xfrm>
          <a:prstGeom prst="rect">
            <a:avLst/>
          </a:prstGeom>
        </p:spPr>
      </p:pic>
      <p:pic>
        <p:nvPicPr>
          <p:cNvPr id="12" name="Picture 11" descr="IMG_8203.jpe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rot="5696109">
            <a:off x="5770765" y="3511275"/>
            <a:ext cx="3621884" cy="2716413"/>
          </a:xfrm>
          <a:prstGeom prst="rect">
            <a:avLst/>
          </a:prstGeom>
        </p:spPr>
      </p:pic>
    </p:spTree>
    <p:extLst>
      <p:ext uri="{BB962C8B-B14F-4D97-AF65-F5344CB8AC3E}">
        <p14:creationId xmlns:p14="http://schemas.microsoft.com/office/powerpoint/2010/main" val="3634346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8201.jpeg"/>
          <p:cNvPicPr>
            <a:picLocks noGrp="1" noChangeAspect="1"/>
          </p:cNvPicPr>
          <p:nvPr>
            <p:ph idx="1"/>
          </p:nvPr>
        </p:nvPicPr>
        <p:blipFill>
          <a:blip r:embed="rId2" cstate="email">
            <a:extLst>
              <a:ext uri="{28A0092B-C50C-407E-A947-70E740481C1C}">
                <a14:useLocalDpi xmlns:a14="http://schemas.microsoft.com/office/drawing/2010/main" val="0"/>
              </a:ext>
            </a:extLst>
          </a:blip>
          <a:srcRect t="13027" b="13027"/>
          <a:stretch>
            <a:fillRect/>
          </a:stretch>
        </p:blipFill>
        <p:spPr>
          <a:xfrm rot="5400000">
            <a:off x="4065408" y="1657740"/>
            <a:ext cx="6186187" cy="3430802"/>
          </a:xfrm>
        </p:spPr>
      </p:pic>
      <p:pic>
        <p:nvPicPr>
          <p:cNvPr id="5" name="Picture 4" descr="IMG_8202.jpeg"/>
          <p:cNvPicPr>
            <a:picLocks noChangeAspect="1"/>
          </p:cNvPicPr>
          <p:nvPr/>
        </p:nvPicPr>
        <p:blipFill rotWithShape="1">
          <a:blip r:embed="rId3" cstate="email">
            <a:extLst>
              <a:ext uri="{28A0092B-C50C-407E-A947-70E740481C1C}">
                <a14:useLocalDpi xmlns:a14="http://schemas.microsoft.com/office/drawing/2010/main" val="0"/>
              </a:ext>
            </a:extLst>
          </a:blip>
          <a:srcRect t="6395" r="7597"/>
          <a:stretch/>
        </p:blipFill>
        <p:spPr>
          <a:xfrm rot="5026621">
            <a:off x="-329183" y="1001432"/>
            <a:ext cx="6219750" cy="4725456"/>
          </a:xfrm>
          <a:prstGeom prst="rect">
            <a:avLst/>
          </a:prstGeom>
        </p:spPr>
      </p:pic>
    </p:spTree>
    <p:extLst>
      <p:ext uri="{BB962C8B-B14F-4D97-AF65-F5344CB8AC3E}">
        <p14:creationId xmlns:p14="http://schemas.microsoft.com/office/powerpoint/2010/main" val="3340748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7752.jpe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rot="5137480">
            <a:off x="1585755" y="1053843"/>
            <a:ext cx="6335704" cy="4751777"/>
          </a:xfrm>
          <a:prstGeom prst="rect">
            <a:avLst/>
          </a:prstGeom>
        </p:spPr>
      </p:pic>
    </p:spTree>
    <p:extLst>
      <p:ext uri="{BB962C8B-B14F-4D97-AF65-F5344CB8AC3E}">
        <p14:creationId xmlns:p14="http://schemas.microsoft.com/office/powerpoint/2010/main" val="40407333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3083" y="85035"/>
            <a:ext cx="3348587" cy="384936"/>
          </a:xfrm>
        </p:spPr>
        <p:txBody>
          <a:bodyPr/>
          <a:lstStyle/>
          <a:p>
            <a:r>
              <a:rPr lang="en-US" dirty="0"/>
              <a:t>Ashley Torres</a:t>
            </a:r>
          </a:p>
        </p:txBody>
      </p:sp>
      <p:pic>
        <p:nvPicPr>
          <p:cNvPr id="4" name="Content Placeholder 3" descr="Mood Board Ashley Torres.pdf"/>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l="7700" t="7620" r="-668" b="17178"/>
          <a:stretch/>
        </p:blipFill>
        <p:spPr>
          <a:xfrm>
            <a:off x="4385454" y="701303"/>
            <a:ext cx="4647644" cy="4865117"/>
          </a:xfrm>
        </p:spPr>
      </p:pic>
      <p:pic>
        <p:nvPicPr>
          <p:cNvPr id="5" name="Picture 4" descr="ashley.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5485" y="118735"/>
            <a:ext cx="4391645" cy="6553186"/>
          </a:xfrm>
          <a:prstGeom prst="rect">
            <a:avLst/>
          </a:prstGeom>
        </p:spPr>
      </p:pic>
      <p:sp>
        <p:nvSpPr>
          <p:cNvPr id="3" name="TextBox 2"/>
          <p:cNvSpPr txBox="1"/>
          <p:nvPr/>
        </p:nvSpPr>
        <p:spPr>
          <a:xfrm>
            <a:off x="6934591" y="592804"/>
            <a:ext cx="2098507" cy="461665"/>
          </a:xfrm>
          <a:prstGeom prst="rect">
            <a:avLst/>
          </a:prstGeom>
          <a:noFill/>
        </p:spPr>
        <p:txBody>
          <a:bodyPr wrap="square" rtlCol="0">
            <a:spAutoFit/>
          </a:bodyPr>
          <a:lstStyle/>
          <a:p>
            <a:pPr algn="ctr"/>
            <a:r>
              <a:rPr lang="en-US" sz="2400" dirty="0"/>
              <a:t>Visual Arts</a:t>
            </a:r>
          </a:p>
        </p:txBody>
      </p:sp>
      <p:sp>
        <p:nvSpPr>
          <p:cNvPr id="7" name="Rectangle 6"/>
          <p:cNvSpPr/>
          <p:nvPr/>
        </p:nvSpPr>
        <p:spPr>
          <a:xfrm>
            <a:off x="4288984" y="5282902"/>
            <a:ext cx="4854561" cy="1569660"/>
          </a:xfrm>
          <a:prstGeom prst="rect">
            <a:avLst/>
          </a:prstGeom>
        </p:spPr>
        <p:txBody>
          <a:bodyPr wrap="square">
            <a:spAutoFit/>
          </a:bodyPr>
          <a:lstStyle/>
          <a:p>
            <a:r>
              <a:rPr lang="en-ZA" sz="1600" b="1" dirty="0">
                <a:solidFill>
                  <a:schemeClr val="accent1"/>
                </a:solidFill>
              </a:rPr>
              <a:t>MOOD BOARD:</a:t>
            </a:r>
            <a:endParaRPr lang="en-ZA" sz="1600" dirty="0">
              <a:solidFill>
                <a:schemeClr val="accent1"/>
              </a:solidFill>
            </a:endParaRPr>
          </a:p>
          <a:p>
            <a:r>
              <a:rPr lang="en-ZA" sz="1600" dirty="0"/>
              <a:t>This mood board represents all that I use visual for. I take landscape, nature, photos to show the beauty within. The words essence, life, and balance all tie with nature and the effects it has on us. Colors from green, blue and pink are what I usually deal with. </a:t>
            </a:r>
          </a:p>
        </p:txBody>
      </p:sp>
    </p:spTree>
    <p:extLst>
      <p:ext uri="{BB962C8B-B14F-4D97-AF65-F5344CB8AC3E}">
        <p14:creationId xmlns:p14="http://schemas.microsoft.com/office/powerpoint/2010/main" val="25665041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8204.jpeg"/>
          <p:cNvPicPr>
            <a:picLocks noChangeAspect="1"/>
          </p:cNvPicPr>
          <p:nvPr/>
        </p:nvPicPr>
        <p:blipFill rotWithShape="1">
          <a:blip r:embed="rId2" cstate="email">
            <a:extLst>
              <a:ext uri="{28A0092B-C50C-407E-A947-70E740481C1C}">
                <a14:useLocalDpi xmlns:a14="http://schemas.microsoft.com/office/drawing/2010/main" val="0"/>
              </a:ext>
            </a:extLst>
          </a:blip>
          <a:srcRect t="3054" r="5753"/>
          <a:stretch/>
        </p:blipFill>
        <p:spPr>
          <a:xfrm rot="5400000">
            <a:off x="-492234" y="675913"/>
            <a:ext cx="5174007" cy="3991608"/>
          </a:xfrm>
          <a:prstGeom prst="rect">
            <a:avLst/>
          </a:prstGeom>
        </p:spPr>
      </p:pic>
      <p:pic>
        <p:nvPicPr>
          <p:cNvPr id="5" name="Picture 4" descr="IMG_8205.jpeg"/>
          <p:cNvPicPr>
            <a:picLocks noChangeAspect="1"/>
          </p:cNvPicPr>
          <p:nvPr/>
        </p:nvPicPr>
        <p:blipFill rotWithShape="1">
          <a:blip r:embed="rId3" cstate="email">
            <a:extLst>
              <a:ext uri="{28A0092B-C50C-407E-A947-70E740481C1C}">
                <a14:useLocalDpi xmlns:a14="http://schemas.microsoft.com/office/drawing/2010/main" val="0"/>
              </a:ext>
            </a:extLst>
          </a:blip>
          <a:srcRect t="3541" b="4016"/>
          <a:stretch/>
        </p:blipFill>
        <p:spPr>
          <a:xfrm rot="5178738">
            <a:off x="3677188" y="1614582"/>
            <a:ext cx="6027903" cy="4179258"/>
          </a:xfrm>
          <a:prstGeom prst="rect">
            <a:avLst/>
          </a:prstGeom>
        </p:spPr>
      </p:pic>
    </p:spTree>
    <p:extLst>
      <p:ext uri="{BB962C8B-B14F-4D97-AF65-F5344CB8AC3E}">
        <p14:creationId xmlns:p14="http://schemas.microsoft.com/office/powerpoint/2010/main" val="19542164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9746" y="113779"/>
            <a:ext cx="5130800" cy="694500"/>
          </a:xfrm>
        </p:spPr>
        <p:txBody>
          <a:bodyPr/>
          <a:lstStyle/>
          <a:p>
            <a:r>
              <a:rPr lang="en-ZA" dirty="0"/>
              <a:t>Zahi Covington </a:t>
            </a:r>
            <a:r>
              <a:rPr lang="en-ZA" sz="2000" dirty="0"/>
              <a:t>visual Art</a:t>
            </a:r>
            <a:br>
              <a:rPr lang="en-ZA" sz="2000" dirty="0"/>
            </a:br>
            <a:endParaRPr lang="en-US" sz="2000" dirty="0"/>
          </a:p>
        </p:txBody>
      </p:sp>
      <p:pic>
        <p:nvPicPr>
          <p:cNvPr id="4" name="Content Placeholder 3" descr="IMG_6286.jpg"/>
          <p:cNvPicPr>
            <a:picLocks noGrp="1" noChangeAspect="1"/>
          </p:cNvPicPr>
          <p:nvPr>
            <p:ph idx="1"/>
          </p:nvPr>
        </p:nvPicPr>
        <p:blipFill>
          <a:blip r:embed="rId2" cstate="email">
            <a:extLst>
              <a:ext uri="{28A0092B-C50C-407E-A947-70E740481C1C}">
                <a14:useLocalDpi xmlns:a14="http://schemas.microsoft.com/office/drawing/2010/main"/>
              </a:ext>
            </a:extLst>
          </a:blip>
          <a:srcRect l="-34819" r="-34819"/>
          <a:stretch>
            <a:fillRect/>
          </a:stretch>
        </p:blipFill>
        <p:spPr>
          <a:xfrm>
            <a:off x="5490280" y="94129"/>
            <a:ext cx="4493588" cy="2492102"/>
          </a:xfrm>
        </p:spPr>
      </p:pic>
      <p:pic>
        <p:nvPicPr>
          <p:cNvPr id="5" name="Picture 4" descr="IMG_627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0276" y="4245751"/>
            <a:ext cx="2234121" cy="2293651"/>
          </a:xfrm>
          <a:prstGeom prst="rect">
            <a:avLst/>
          </a:prstGeom>
        </p:spPr>
      </p:pic>
      <p:pic>
        <p:nvPicPr>
          <p:cNvPr id="6" name="Picture 5" descr="IMG_6284.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78026" y="3585413"/>
            <a:ext cx="3423175" cy="3144765"/>
          </a:xfrm>
          <a:prstGeom prst="rect">
            <a:avLst/>
          </a:prstGeom>
        </p:spPr>
      </p:pic>
      <p:pic>
        <p:nvPicPr>
          <p:cNvPr id="7" name="Picture 6" descr="IMG_6285.jp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31954" y="1179930"/>
            <a:ext cx="4050579" cy="2617036"/>
          </a:xfrm>
          <a:prstGeom prst="rect">
            <a:avLst/>
          </a:prstGeom>
        </p:spPr>
      </p:pic>
      <p:pic>
        <p:nvPicPr>
          <p:cNvPr id="8" name="Content Placeholder 3" descr="IMG_6422.jpg"/>
          <p:cNvPicPr>
            <a:picLocks noChangeAspect="1"/>
          </p:cNvPicPr>
          <p:nvPr/>
        </p:nvPicPr>
        <p:blipFill>
          <a:blip r:embed="rId6" cstate="email">
            <a:extLst>
              <a:ext uri="{28A0092B-C50C-407E-A947-70E740481C1C}">
                <a14:useLocalDpi xmlns:a14="http://schemas.microsoft.com/office/drawing/2010/main"/>
              </a:ext>
            </a:extLst>
          </a:blip>
          <a:srcRect l="-70471" r="-70471"/>
          <a:stretch>
            <a:fillRect/>
          </a:stretch>
        </p:blipFill>
        <p:spPr>
          <a:xfrm>
            <a:off x="3782122" y="2620097"/>
            <a:ext cx="7313613" cy="4056062"/>
          </a:xfrm>
          <a:prstGeom prst="rect">
            <a:avLst/>
          </a:prstGeom>
        </p:spPr>
      </p:pic>
      <p:pic>
        <p:nvPicPr>
          <p:cNvPr id="9" name="Picture 8" descr="IMG_6414.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001472" y="1811866"/>
            <a:ext cx="2667190" cy="598757"/>
          </a:xfrm>
          <a:prstGeom prst="rect">
            <a:avLst/>
          </a:prstGeom>
        </p:spPr>
      </p:pic>
    </p:spTree>
    <p:extLst>
      <p:ext uri="{BB962C8B-B14F-4D97-AF65-F5344CB8AC3E}">
        <p14:creationId xmlns:p14="http://schemas.microsoft.com/office/powerpoint/2010/main" val="3316774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image_55415491.JPG"/>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rot="4780275">
            <a:off x="102374" y="418163"/>
            <a:ext cx="3618474" cy="3295580"/>
          </a:xfrm>
        </p:spPr>
      </p:pic>
      <p:pic>
        <p:nvPicPr>
          <p:cNvPr id="7" name="Picture 6" descr="image_67236353.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709186">
            <a:off x="2996952" y="767561"/>
            <a:ext cx="6366408" cy="5291751"/>
          </a:xfrm>
          <a:prstGeom prst="rect">
            <a:avLst/>
          </a:prstGeom>
        </p:spPr>
      </p:pic>
    </p:spTree>
    <p:extLst>
      <p:ext uri="{BB962C8B-B14F-4D97-AF65-F5344CB8AC3E}">
        <p14:creationId xmlns:p14="http://schemas.microsoft.com/office/powerpoint/2010/main" val="30337580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0210707_122521.jpg"/>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rot="6213040">
            <a:off x="5872404" y="3925915"/>
            <a:ext cx="3139641" cy="2354731"/>
          </a:xfrm>
        </p:spPr>
      </p:pic>
      <p:pic>
        <p:nvPicPr>
          <p:cNvPr id="5" name="Picture 4" descr="20210707_122543.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4484684">
            <a:off x="3087672" y="1903720"/>
            <a:ext cx="3088797" cy="3010448"/>
          </a:xfrm>
          <a:prstGeom prst="rect">
            <a:avLst/>
          </a:prstGeom>
        </p:spPr>
      </p:pic>
      <p:pic>
        <p:nvPicPr>
          <p:cNvPr id="6" name="Picture 5" descr="20210707_122725.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170193" y="131978"/>
            <a:ext cx="2867121" cy="3245541"/>
          </a:xfrm>
          <a:prstGeom prst="rect">
            <a:avLst/>
          </a:prstGeom>
        </p:spPr>
      </p:pic>
      <p:pic>
        <p:nvPicPr>
          <p:cNvPr id="7" name="Picture 6" descr="20210708_140742.jp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5912448">
            <a:off x="-152330" y="2306157"/>
            <a:ext cx="3384716" cy="2606282"/>
          </a:xfrm>
          <a:prstGeom prst="rect">
            <a:avLst/>
          </a:prstGeom>
        </p:spPr>
      </p:pic>
      <p:sp>
        <p:nvSpPr>
          <p:cNvPr id="9" name="Rectangle 8"/>
          <p:cNvSpPr/>
          <p:nvPr/>
        </p:nvSpPr>
        <p:spPr>
          <a:xfrm>
            <a:off x="364546" y="5476422"/>
            <a:ext cx="5878656" cy="1200329"/>
          </a:xfrm>
          <a:prstGeom prst="rect">
            <a:avLst/>
          </a:prstGeom>
        </p:spPr>
        <p:txBody>
          <a:bodyPr wrap="square">
            <a:spAutoFit/>
          </a:bodyPr>
          <a:lstStyle/>
          <a:p>
            <a:r>
              <a:rPr lang="en-ZA" dirty="0"/>
              <a:t>1. fashion- the name for this one is gothic fashion Pandora Box</a:t>
            </a:r>
          </a:p>
          <a:p>
            <a:r>
              <a:rPr lang="en-ZA" dirty="0"/>
              <a:t>2. casual- the name for this look is named Ugly Duckling.</a:t>
            </a:r>
          </a:p>
          <a:p>
            <a:r>
              <a:rPr lang="en-ZA" dirty="0"/>
              <a:t>3. Women's clothing, Lady in red.</a:t>
            </a:r>
          </a:p>
          <a:p>
            <a:r>
              <a:rPr lang="en-ZA" dirty="0"/>
              <a:t>4. men's clothing Sk8er Boi</a:t>
            </a:r>
          </a:p>
        </p:txBody>
      </p:sp>
      <p:sp>
        <p:nvSpPr>
          <p:cNvPr id="10" name="TextBox 9"/>
          <p:cNvSpPr txBox="1"/>
          <p:nvPr/>
        </p:nvSpPr>
        <p:spPr>
          <a:xfrm>
            <a:off x="676265" y="181456"/>
            <a:ext cx="4469942" cy="1323439"/>
          </a:xfrm>
          <a:prstGeom prst="rect">
            <a:avLst/>
          </a:prstGeom>
          <a:noFill/>
        </p:spPr>
        <p:txBody>
          <a:bodyPr wrap="square" rtlCol="0">
            <a:spAutoFit/>
          </a:bodyPr>
          <a:lstStyle/>
          <a:p>
            <a:pPr algn="ctr"/>
            <a:r>
              <a:rPr lang="en-US" sz="4000" dirty="0">
                <a:solidFill>
                  <a:schemeClr val="accent1"/>
                </a:solidFill>
              </a:rPr>
              <a:t>E’TOVA </a:t>
            </a:r>
          </a:p>
          <a:p>
            <a:pPr algn="ctr"/>
            <a:r>
              <a:rPr lang="en-US" sz="4000" dirty="0">
                <a:solidFill>
                  <a:schemeClr val="accent1"/>
                </a:solidFill>
              </a:rPr>
              <a:t>Logo designs</a:t>
            </a:r>
          </a:p>
        </p:txBody>
      </p:sp>
    </p:spTree>
    <p:extLst>
      <p:ext uri="{BB962C8B-B14F-4D97-AF65-F5344CB8AC3E}">
        <p14:creationId xmlns:p14="http://schemas.microsoft.com/office/powerpoint/2010/main" val="22360782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fter dark.jpg"/>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t="-3118"/>
          <a:stretch/>
        </p:blipFill>
        <p:spPr>
          <a:xfrm>
            <a:off x="5147731" y="-84665"/>
            <a:ext cx="3979334" cy="4182533"/>
          </a:xfrm>
        </p:spPr>
      </p:pic>
      <p:pic>
        <p:nvPicPr>
          <p:cNvPr id="5" name="Picture 4" descr="Mason .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 y="2573873"/>
            <a:ext cx="3640667" cy="3640667"/>
          </a:xfrm>
          <a:prstGeom prst="rect">
            <a:avLst/>
          </a:prstGeom>
        </p:spPr>
      </p:pic>
      <p:pic>
        <p:nvPicPr>
          <p:cNvPr id="6" name="Picture 5" descr="Jada And Heaven sister from another father .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870" y="33866"/>
            <a:ext cx="2523067" cy="2523067"/>
          </a:xfrm>
          <a:prstGeom prst="rect">
            <a:avLst/>
          </a:prstGeom>
        </p:spPr>
      </p:pic>
      <p:pic>
        <p:nvPicPr>
          <p:cNvPr id="7" name="Picture 6" descr="King and Joker.jp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540004" y="0"/>
            <a:ext cx="2445926" cy="3302000"/>
          </a:xfrm>
          <a:prstGeom prst="rect">
            <a:avLst/>
          </a:prstGeom>
        </p:spPr>
      </p:pic>
      <p:pic>
        <p:nvPicPr>
          <p:cNvPr id="8" name="Picture 7" descr="ski.jp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963341" y="4358693"/>
            <a:ext cx="2844792" cy="2483300"/>
          </a:xfrm>
          <a:prstGeom prst="rect">
            <a:avLst/>
          </a:prstGeom>
        </p:spPr>
      </p:pic>
      <p:pic>
        <p:nvPicPr>
          <p:cNvPr id="9" name="Picture 8" descr="sweet yellow.png"/>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434665" y="3506138"/>
            <a:ext cx="2658534" cy="3301059"/>
          </a:xfrm>
          <a:prstGeom prst="rect">
            <a:avLst/>
          </a:prstGeom>
        </p:spPr>
      </p:pic>
      <p:pic>
        <p:nvPicPr>
          <p:cNvPr id="10" name="Picture 9" descr="Z chilling .jpg"/>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3708395" y="2658533"/>
            <a:ext cx="2122854" cy="1700160"/>
          </a:xfrm>
          <a:prstGeom prst="rect">
            <a:avLst/>
          </a:prstGeom>
        </p:spPr>
      </p:pic>
    </p:spTree>
    <p:extLst>
      <p:ext uri="{BB962C8B-B14F-4D97-AF65-F5344CB8AC3E}">
        <p14:creationId xmlns:p14="http://schemas.microsoft.com/office/powerpoint/2010/main" val="23888150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icture 1.jpg"/>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l="-26023" t="-773" r="-9447"/>
          <a:stretch/>
        </p:blipFill>
        <p:spPr>
          <a:xfrm>
            <a:off x="2771985" y="184050"/>
            <a:ext cx="5658808" cy="4177180"/>
          </a:xfrm>
        </p:spPr>
      </p:pic>
      <p:pic>
        <p:nvPicPr>
          <p:cNvPr id="5" name="Picture 4" descr="Picture 3.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0622" y="3092220"/>
            <a:ext cx="3914026" cy="3680005"/>
          </a:xfrm>
          <a:prstGeom prst="rect">
            <a:avLst/>
          </a:prstGeom>
        </p:spPr>
      </p:pic>
      <p:pic>
        <p:nvPicPr>
          <p:cNvPr id="6" name="Picture 5" descr="Picture 4.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52682" y="3774610"/>
            <a:ext cx="2350263" cy="2937828"/>
          </a:xfrm>
          <a:prstGeom prst="rect">
            <a:avLst/>
          </a:prstGeom>
        </p:spPr>
      </p:pic>
      <p:pic>
        <p:nvPicPr>
          <p:cNvPr id="7" name="Picture 6" descr="picture.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453" y="95474"/>
            <a:ext cx="3679136" cy="3679136"/>
          </a:xfrm>
          <a:prstGeom prst="rect">
            <a:avLst/>
          </a:prstGeom>
        </p:spPr>
      </p:pic>
    </p:spTree>
    <p:extLst>
      <p:ext uri="{BB962C8B-B14F-4D97-AF65-F5344CB8AC3E}">
        <p14:creationId xmlns:p14="http://schemas.microsoft.com/office/powerpoint/2010/main" val="21878654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Vignelle  font.jpg"/>
          <p:cNvPicPr>
            <a:picLocks noGrp="1" noChangeAspect="1"/>
          </p:cNvPicPr>
          <p:nvPr>
            <p:ph idx="1"/>
          </p:nvPr>
        </p:nvPicPr>
        <p:blipFill>
          <a:blip r:embed="rId2" cstate="email">
            <a:extLst>
              <a:ext uri="{28A0092B-C50C-407E-A947-70E740481C1C}">
                <a14:useLocalDpi xmlns:a14="http://schemas.microsoft.com/office/drawing/2010/main"/>
              </a:ext>
            </a:extLst>
          </a:blip>
          <a:srcRect l="-70230" r="-70230"/>
          <a:stretch>
            <a:fillRect/>
          </a:stretch>
        </p:blipFill>
        <p:spPr>
          <a:xfrm>
            <a:off x="3841216" y="184045"/>
            <a:ext cx="7313613" cy="4056062"/>
          </a:xfrm>
        </p:spPr>
      </p:pic>
      <p:pic>
        <p:nvPicPr>
          <p:cNvPr id="5" name="Picture 4" descr="serenity font.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17626" y="3121595"/>
            <a:ext cx="2726374" cy="3635165"/>
          </a:xfrm>
          <a:prstGeom prst="rect">
            <a:avLst/>
          </a:prstGeom>
        </p:spPr>
      </p:pic>
      <p:pic>
        <p:nvPicPr>
          <p:cNvPr id="6" name="Picture 5" descr="twing Font (1).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2694" y="4738"/>
            <a:ext cx="3506898" cy="2630174"/>
          </a:xfrm>
          <a:prstGeom prst="rect">
            <a:avLst/>
          </a:prstGeom>
        </p:spPr>
      </p:pic>
      <p:pic>
        <p:nvPicPr>
          <p:cNvPr id="7" name="Picture 6" descr="twing Font.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2317696"/>
            <a:ext cx="3405228" cy="4540304"/>
          </a:xfrm>
          <a:prstGeom prst="rect">
            <a:avLst/>
          </a:prstGeom>
        </p:spPr>
      </p:pic>
      <p:pic>
        <p:nvPicPr>
          <p:cNvPr id="8" name="Picture 7" descr="momday font.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525468" y="2009532"/>
            <a:ext cx="2892158" cy="3856210"/>
          </a:xfrm>
          <a:prstGeom prst="rect">
            <a:avLst/>
          </a:prstGeom>
        </p:spPr>
      </p:pic>
    </p:spTree>
    <p:extLst>
      <p:ext uri="{BB962C8B-B14F-4D97-AF65-F5344CB8AC3E}">
        <p14:creationId xmlns:p14="http://schemas.microsoft.com/office/powerpoint/2010/main" val="2994453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IMPLY YOU. casual logo.png"/>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914401" y="3991908"/>
            <a:ext cx="3244358" cy="1799291"/>
          </a:xfrm>
        </p:spPr>
      </p:pic>
      <p:pic>
        <p:nvPicPr>
          <p:cNvPr id="6" name="Picture 5" descr="Suave Style men's apparel 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121693"/>
            <a:ext cx="7240610" cy="2774922"/>
          </a:xfrm>
          <a:prstGeom prst="rect">
            <a:avLst/>
          </a:prstGeom>
        </p:spPr>
      </p:pic>
      <p:pic>
        <p:nvPicPr>
          <p:cNvPr id="7" name="Picture 6" descr="Divine Fasion logo.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15412" y="3896615"/>
            <a:ext cx="2961384" cy="2961384"/>
          </a:xfrm>
          <a:prstGeom prst="rect">
            <a:avLst/>
          </a:prstGeom>
        </p:spPr>
      </p:pic>
    </p:spTree>
    <p:extLst>
      <p:ext uri="{BB962C8B-B14F-4D97-AF65-F5344CB8AC3E}">
        <p14:creationId xmlns:p14="http://schemas.microsoft.com/office/powerpoint/2010/main" val="27722702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396" y="6206065"/>
            <a:ext cx="4743543" cy="999067"/>
          </a:xfrm>
        </p:spPr>
        <p:txBody>
          <a:bodyPr/>
          <a:lstStyle/>
          <a:p>
            <a:r>
              <a:rPr lang="en-ZA" sz="4400" b="1" dirty="0"/>
              <a:t>Tyetiana Ford </a:t>
            </a:r>
            <a:r>
              <a:rPr lang="en-ZA" sz="3200" b="1" dirty="0"/>
              <a:t>fashion</a:t>
            </a:r>
            <a:br>
              <a:rPr lang="en-ZA" dirty="0"/>
            </a:br>
            <a:endParaRPr lang="en-US" dirty="0"/>
          </a:p>
        </p:txBody>
      </p:sp>
      <p:pic>
        <p:nvPicPr>
          <p:cNvPr id="9" name="Content Placeholder 8" descr="women's exercise clothing design.jpg"/>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67732" y="1236141"/>
            <a:ext cx="4743543" cy="3725333"/>
          </a:xfrm>
        </p:spPr>
      </p:pic>
      <p:pic>
        <p:nvPicPr>
          <p:cNvPr id="10" name="Picture 9" descr="women's swim wear.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7732" y="84683"/>
            <a:ext cx="2468093" cy="1591730"/>
          </a:xfrm>
          <a:prstGeom prst="rect">
            <a:avLst/>
          </a:prstGeom>
        </p:spPr>
      </p:pic>
      <p:pic>
        <p:nvPicPr>
          <p:cNvPr id="11" name="Picture 10" descr="wedding dress design.jpg"/>
          <p:cNvPicPr>
            <a:picLocks noChangeAspect="1"/>
          </p:cNvPicPr>
          <p:nvPr/>
        </p:nvPicPr>
        <p:blipFill rotWithShape="1">
          <a:blip r:embed="rId4" cstate="email">
            <a:extLst>
              <a:ext uri="{28A0092B-C50C-407E-A947-70E740481C1C}">
                <a14:useLocalDpi xmlns:a14="http://schemas.microsoft.com/office/drawing/2010/main"/>
              </a:ext>
            </a:extLst>
          </a:blip>
          <a:srcRect t="-3226"/>
          <a:stretch/>
        </p:blipFill>
        <p:spPr>
          <a:xfrm>
            <a:off x="4875279" y="-11879"/>
            <a:ext cx="3557528" cy="2323283"/>
          </a:xfrm>
          <a:prstGeom prst="rect">
            <a:avLst/>
          </a:prstGeom>
        </p:spPr>
      </p:pic>
      <p:pic>
        <p:nvPicPr>
          <p:cNvPr id="12" name="Picture 11" descr="clothing design.jp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356805" y="2802475"/>
            <a:ext cx="3806927" cy="2997200"/>
          </a:xfrm>
          <a:prstGeom prst="rect">
            <a:avLst/>
          </a:prstGeom>
        </p:spPr>
      </p:pic>
    </p:spTree>
    <p:extLst>
      <p:ext uri="{BB962C8B-B14F-4D97-AF65-F5344CB8AC3E}">
        <p14:creationId xmlns:p14="http://schemas.microsoft.com/office/powerpoint/2010/main" val="31048955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1160" y="266172"/>
            <a:ext cx="5603346" cy="868362"/>
          </a:xfrm>
        </p:spPr>
        <p:txBody>
          <a:bodyPr/>
          <a:lstStyle/>
          <a:p>
            <a:r>
              <a:rPr lang="en-US" dirty="0"/>
              <a:t>Samara Winston</a:t>
            </a:r>
            <a:br>
              <a:rPr lang="en-US" dirty="0"/>
            </a:br>
            <a:r>
              <a:rPr lang="en-US" dirty="0"/>
              <a:t> </a:t>
            </a:r>
            <a:r>
              <a:rPr lang="en-US" sz="1800" dirty="0"/>
              <a:t>visual arts</a:t>
            </a:r>
          </a:p>
        </p:txBody>
      </p:sp>
      <p:pic>
        <p:nvPicPr>
          <p:cNvPr id="5" name="Picture 4" descr="IMG_0500.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24400" y="186282"/>
            <a:ext cx="4239563" cy="6475239"/>
          </a:xfrm>
          <a:prstGeom prst="rect">
            <a:avLst/>
          </a:prstGeom>
        </p:spPr>
      </p:pic>
      <p:pic>
        <p:nvPicPr>
          <p:cNvPr id="7" name="Picture 6" descr="IMG_0493.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8685" y="1337733"/>
            <a:ext cx="3782281" cy="5367867"/>
          </a:xfrm>
          <a:prstGeom prst="rect">
            <a:avLst/>
          </a:prstGeom>
        </p:spPr>
      </p:pic>
    </p:spTree>
    <p:extLst>
      <p:ext uri="{BB962C8B-B14F-4D97-AF65-F5344CB8AC3E}">
        <p14:creationId xmlns:p14="http://schemas.microsoft.com/office/powerpoint/2010/main" val="32245866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221" y="36806"/>
            <a:ext cx="5890447" cy="2815897"/>
          </a:xfrm>
        </p:spPr>
        <p:txBody>
          <a:bodyPr/>
          <a:lstStyle/>
          <a:p>
            <a:pPr algn="l"/>
            <a:r>
              <a:rPr lang="en-ZA" sz="1200" b="1" dirty="0">
                <a:solidFill>
                  <a:srgbClr val="860908"/>
                </a:solidFill>
              </a:rPr>
              <a:t>FASHION DESIGNS EXPLANATIONS:</a:t>
            </a:r>
            <a:br>
              <a:rPr lang="en-ZA" sz="1200" dirty="0">
                <a:solidFill>
                  <a:srgbClr val="860908"/>
                </a:solidFill>
              </a:rPr>
            </a:br>
            <a:br>
              <a:rPr lang="en-ZA" sz="1200" dirty="0">
                <a:solidFill>
                  <a:srgbClr val="860908"/>
                </a:solidFill>
              </a:rPr>
            </a:br>
            <a:r>
              <a:rPr lang="en-ZA" sz="1000" dirty="0"/>
              <a:t>My piece is called one with nature. People  often don’t tend to care about what happens with nature like pollution which affects the beauty of it. </a:t>
            </a:r>
            <a:br>
              <a:rPr lang="en-ZA" sz="1000" dirty="0"/>
            </a:br>
            <a:r>
              <a:rPr lang="en-ZA" sz="1000" b="1" i="1" dirty="0"/>
              <a:t>First design:</a:t>
            </a:r>
            <a:br>
              <a:rPr lang="en-ZA" sz="1000" dirty="0"/>
            </a:br>
            <a:r>
              <a:rPr lang="en-ZA" sz="1000" dirty="0"/>
              <a:t>From top to bottom, the sky represents the top, flowers the skirt, shoes the grass and the corset is the sky as well. The shoes were a symbol of always keeping your feet stable and knowing that where you stand today can be gone tomorrow. The corset was a way to show that there are some restrictions that limit nature’s beauty. The blouse was a chiffon type material to show hidden beauty. </a:t>
            </a:r>
            <a:br>
              <a:rPr lang="en-ZA" sz="1000" dirty="0"/>
            </a:br>
            <a:r>
              <a:rPr lang="en-ZA" sz="1000" b="1" i="1" dirty="0"/>
              <a:t>2nd piece:</a:t>
            </a:r>
            <a:br>
              <a:rPr lang="en-ZA" sz="1000" dirty="0"/>
            </a:br>
            <a:r>
              <a:rPr lang="en-ZA" sz="1000" dirty="0"/>
              <a:t>I wanted something more tidy but fashionable. The added layer of chiffon into the skirt would be carried into this piece as well with it being a hunted message to pollution. </a:t>
            </a:r>
            <a:br>
              <a:rPr lang="en-ZA" sz="1000" dirty="0"/>
            </a:br>
            <a:r>
              <a:rPr lang="en-ZA" sz="1000" b="1" i="1" dirty="0"/>
              <a:t>3rd design:</a:t>
            </a:r>
            <a:br>
              <a:rPr lang="en-ZA" sz="1000" dirty="0"/>
            </a:br>
            <a:r>
              <a:rPr lang="en-ZA" sz="1000" dirty="0"/>
              <a:t>This design is more of a casual piece. It represent nature affects everyone. It brings people both stability and calmness. The harness represents bringing that anger and other emotions in and letting the positive ones come through. </a:t>
            </a:r>
            <a:br>
              <a:rPr lang="en-ZA" sz="1000" dirty="0"/>
            </a:br>
            <a:endParaRPr lang="en-US" sz="1000" dirty="0"/>
          </a:p>
        </p:txBody>
      </p:sp>
      <p:pic>
        <p:nvPicPr>
          <p:cNvPr id="4" name="Picture 3" descr="8F035506-669F-4297-8924-3CF97AA02462.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37708" y="288090"/>
            <a:ext cx="3033753" cy="5391989"/>
          </a:xfrm>
          <a:prstGeom prst="rect">
            <a:avLst/>
          </a:prstGeom>
        </p:spPr>
      </p:pic>
      <p:pic>
        <p:nvPicPr>
          <p:cNvPr id="5" name="Picture 4" descr="124D31AC-8BAF-4889-A130-7BFA22D9C243.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6411" y="2760678"/>
            <a:ext cx="2149989" cy="3821246"/>
          </a:xfrm>
          <a:prstGeom prst="rect">
            <a:avLst/>
          </a:prstGeom>
        </p:spPr>
      </p:pic>
      <p:pic>
        <p:nvPicPr>
          <p:cNvPr id="6" name="Picture 5" descr="506DF520-CC8D-4F6E-A4B6-49F97A9E55AF.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63884" y="2539826"/>
            <a:ext cx="2367447" cy="4207743"/>
          </a:xfrm>
          <a:prstGeom prst="rect">
            <a:avLst/>
          </a:prstGeom>
        </p:spPr>
      </p:pic>
    </p:spTree>
    <p:extLst>
      <p:ext uri="{BB962C8B-B14F-4D97-AF65-F5344CB8AC3E}">
        <p14:creationId xmlns:p14="http://schemas.microsoft.com/office/powerpoint/2010/main" val="7611861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6594.jpg"/>
          <p:cNvPicPr>
            <a:picLocks noGrp="1" noChangeAspect="1"/>
          </p:cNvPicPr>
          <p:nvPr>
            <p:ph idx="1"/>
          </p:nvPr>
        </p:nvPicPr>
        <p:blipFill>
          <a:blip r:embed="rId2" cstate="email">
            <a:extLst>
              <a:ext uri="{28A0092B-C50C-407E-A947-70E740481C1C}">
                <a14:useLocalDpi xmlns:a14="http://schemas.microsoft.com/office/drawing/2010/main"/>
              </a:ext>
            </a:extLst>
          </a:blip>
          <a:srcRect l="-17556" r="-17556"/>
          <a:stretch>
            <a:fillRect/>
          </a:stretch>
        </p:blipFill>
        <p:spPr>
          <a:xfrm>
            <a:off x="5276878" y="3560087"/>
            <a:ext cx="4355764" cy="3215438"/>
          </a:xfrm>
        </p:spPr>
      </p:pic>
      <p:pic>
        <p:nvPicPr>
          <p:cNvPr id="5" name="Picture 4" descr="IMG_659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340" y="3711485"/>
            <a:ext cx="3072030" cy="3064040"/>
          </a:xfrm>
          <a:prstGeom prst="rect">
            <a:avLst/>
          </a:prstGeom>
        </p:spPr>
      </p:pic>
      <p:pic>
        <p:nvPicPr>
          <p:cNvPr id="6" name="Picture 5" descr="IMG_6593.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17399" y="70103"/>
            <a:ext cx="3452413" cy="3443433"/>
          </a:xfrm>
          <a:prstGeom prst="rect">
            <a:avLst/>
          </a:prstGeom>
        </p:spPr>
      </p:pic>
      <p:pic>
        <p:nvPicPr>
          <p:cNvPr id="7" name="Picture 6" descr="IMG_6592.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1854" y="82483"/>
            <a:ext cx="2972796" cy="2965064"/>
          </a:xfrm>
          <a:prstGeom prst="rect">
            <a:avLst/>
          </a:prstGeom>
        </p:spPr>
      </p:pic>
      <p:pic>
        <p:nvPicPr>
          <p:cNvPr id="8" name="Picture 7" descr="IMG_6591.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076142" y="2259885"/>
            <a:ext cx="2750189" cy="2743036"/>
          </a:xfrm>
          <a:prstGeom prst="rect">
            <a:avLst/>
          </a:prstGeom>
        </p:spPr>
      </p:pic>
    </p:spTree>
    <p:extLst>
      <p:ext uri="{BB962C8B-B14F-4D97-AF65-F5344CB8AC3E}">
        <p14:creationId xmlns:p14="http://schemas.microsoft.com/office/powerpoint/2010/main" val="9483312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309" y="890749"/>
            <a:ext cx="3265862" cy="148460"/>
          </a:xfrm>
        </p:spPr>
        <p:txBody>
          <a:bodyPr/>
          <a:lstStyle/>
          <a:p>
            <a:r>
              <a:rPr lang="en-ZA" b="1" dirty="0"/>
              <a:t>Yaphet Negussie</a:t>
            </a:r>
            <a:br>
              <a:rPr lang="en-ZA" dirty="0"/>
            </a:br>
            <a:endParaRPr lang="en-US" dirty="0"/>
          </a:p>
        </p:txBody>
      </p:sp>
      <p:pic>
        <p:nvPicPr>
          <p:cNvPr id="4" name="Content Placeholder 3" descr="20210721_125718.jpg"/>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rot="5690938">
            <a:off x="4884864" y="1381695"/>
            <a:ext cx="5019594" cy="2783820"/>
          </a:xfrm>
          <a:prstGeom prst="rect">
            <a:avLst/>
          </a:prstGeom>
          <a:noFill/>
          <a:ln>
            <a:noFill/>
          </a:ln>
        </p:spPr>
      </p:pic>
      <p:pic>
        <p:nvPicPr>
          <p:cNvPr id="5" name="Picture 4" descr="20210706_132727 (1) 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4647577">
            <a:off x="-253036" y="1881150"/>
            <a:ext cx="4328509" cy="3246381"/>
          </a:xfrm>
          <a:prstGeom prst="rect">
            <a:avLst/>
          </a:prstGeom>
        </p:spPr>
      </p:pic>
      <p:pic>
        <p:nvPicPr>
          <p:cNvPr id="6" name="Picture 5" descr="20210703_211624 (1).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4932096">
            <a:off x="2383631" y="2214918"/>
            <a:ext cx="5039932" cy="3779949"/>
          </a:xfrm>
          <a:prstGeom prst="rect">
            <a:avLst/>
          </a:prstGeom>
        </p:spPr>
      </p:pic>
      <p:pic>
        <p:nvPicPr>
          <p:cNvPr id="7" name="Picture 6" descr="20210713_134400.jp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68864" y="5229070"/>
            <a:ext cx="3214010" cy="1468099"/>
          </a:xfrm>
          <a:prstGeom prst="rect">
            <a:avLst/>
          </a:prstGeom>
        </p:spPr>
      </p:pic>
    </p:spTree>
    <p:extLst>
      <p:ext uri="{BB962C8B-B14F-4D97-AF65-F5344CB8AC3E}">
        <p14:creationId xmlns:p14="http://schemas.microsoft.com/office/powerpoint/2010/main" val="4132541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Global Aura Satisfy.png"/>
          <p:cNvPicPr>
            <a:picLocks noGrp="1" noChangeAspect="1"/>
          </p:cNvPicPr>
          <p:nvPr>
            <p:ph idx="1"/>
          </p:nvPr>
        </p:nvPicPr>
        <p:blipFill>
          <a:blip r:embed="rId2" cstate="email">
            <a:extLst>
              <a:ext uri="{28A0092B-C50C-407E-A947-70E740481C1C}">
                <a14:useLocalDpi xmlns:a14="http://schemas.microsoft.com/office/drawing/2010/main"/>
              </a:ext>
            </a:extLst>
          </a:blip>
          <a:srcRect l="-66708" r="-66708"/>
          <a:stretch>
            <a:fillRect/>
          </a:stretch>
        </p:blipFill>
        <p:spPr>
          <a:xfrm>
            <a:off x="3833655" y="66847"/>
            <a:ext cx="7313613" cy="4056062"/>
          </a:xfrm>
        </p:spPr>
      </p:pic>
      <p:pic>
        <p:nvPicPr>
          <p:cNvPr id="4" name="Picture 3" descr="Global Aura Bakeri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36243" y="2293900"/>
            <a:ext cx="3232869" cy="4184944"/>
          </a:xfrm>
          <a:prstGeom prst="rect">
            <a:avLst/>
          </a:prstGeom>
        </p:spPr>
      </p:pic>
      <p:pic>
        <p:nvPicPr>
          <p:cNvPr id="6" name="Picture 5" descr="Global Aura Nickainley.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8438" y="0"/>
            <a:ext cx="5297805" cy="6858000"/>
          </a:xfrm>
          <a:prstGeom prst="rect">
            <a:avLst/>
          </a:prstGeom>
        </p:spPr>
      </p:pic>
      <p:pic>
        <p:nvPicPr>
          <p:cNvPr id="7" name="Picture 6" descr="Global Aura Lobster.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75" y="3014296"/>
            <a:ext cx="2969260" cy="3843703"/>
          </a:xfrm>
          <a:prstGeom prst="rect">
            <a:avLst/>
          </a:prstGeom>
        </p:spPr>
      </p:pic>
      <p:pic>
        <p:nvPicPr>
          <p:cNvPr id="8" name="Picture 7" descr="Global Aura Dancing Script.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549601" y="1428472"/>
            <a:ext cx="3833312" cy="4962216"/>
          </a:xfrm>
          <a:prstGeom prst="rect">
            <a:avLst/>
          </a:prstGeom>
        </p:spPr>
      </p:pic>
    </p:spTree>
    <p:extLst>
      <p:ext uri="{BB962C8B-B14F-4D97-AF65-F5344CB8AC3E}">
        <p14:creationId xmlns:p14="http://schemas.microsoft.com/office/powerpoint/2010/main" val="2699867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21-07-21 at 12.08.51 PM.png"/>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l="-956" r="-544"/>
          <a:stretch/>
        </p:blipFill>
        <p:spPr>
          <a:xfrm>
            <a:off x="5042351" y="90745"/>
            <a:ext cx="4063735" cy="5578819"/>
          </a:xfrm>
        </p:spPr>
      </p:pic>
      <p:pic>
        <p:nvPicPr>
          <p:cNvPr id="5" name="Picture 4" descr="Screen Shot 2021-07-21 at 12.12.44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4085" y="75830"/>
            <a:ext cx="3800618" cy="5309068"/>
          </a:xfrm>
          <a:prstGeom prst="rect">
            <a:avLst/>
          </a:prstGeom>
        </p:spPr>
      </p:pic>
      <p:pic>
        <p:nvPicPr>
          <p:cNvPr id="7" name="Picture 6" descr="Screen Shot 2021-07-21 at 12.10.29 PM.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2272" y="1859711"/>
            <a:ext cx="3573143" cy="4941415"/>
          </a:xfrm>
          <a:prstGeom prst="rect">
            <a:avLst/>
          </a:prstGeom>
        </p:spPr>
      </p:pic>
      <p:pic>
        <p:nvPicPr>
          <p:cNvPr id="8" name="Picture 7" descr="Screen Shot 2021-07-21 at 12.09.50 PM.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08609" y="1835811"/>
            <a:ext cx="3563436" cy="4965316"/>
          </a:xfrm>
          <a:prstGeom prst="rect">
            <a:avLst/>
          </a:prstGeom>
        </p:spPr>
      </p:pic>
    </p:spTree>
    <p:extLst>
      <p:ext uri="{BB962C8B-B14F-4D97-AF65-F5344CB8AC3E}">
        <p14:creationId xmlns:p14="http://schemas.microsoft.com/office/powerpoint/2010/main" val="41705105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5691" y="-21685"/>
            <a:ext cx="5518702" cy="868362"/>
          </a:xfrm>
        </p:spPr>
        <p:txBody>
          <a:bodyPr/>
          <a:lstStyle/>
          <a:p>
            <a:r>
              <a:rPr lang="en-US" dirty="0"/>
              <a:t>INSTRUCTOR</a:t>
            </a:r>
          </a:p>
        </p:txBody>
      </p:sp>
      <p:sp>
        <p:nvSpPr>
          <p:cNvPr id="3" name="Content Placeholder 2"/>
          <p:cNvSpPr>
            <a:spLocks noGrp="1"/>
          </p:cNvSpPr>
          <p:nvPr>
            <p:ph idx="1"/>
          </p:nvPr>
        </p:nvSpPr>
        <p:spPr>
          <a:xfrm>
            <a:off x="135475" y="803823"/>
            <a:ext cx="7669213" cy="4056062"/>
          </a:xfrm>
        </p:spPr>
        <p:txBody>
          <a:bodyPr/>
          <a:lstStyle/>
          <a:p>
            <a:r>
              <a:rPr lang="en-US" sz="3200" b="1" dirty="0"/>
              <a:t>MR AARON HARRIS </a:t>
            </a:r>
          </a:p>
          <a:p>
            <a:r>
              <a:rPr lang="en-US" dirty="0"/>
              <a:t>OWNER AND FOUNDER OF </a:t>
            </a:r>
          </a:p>
        </p:txBody>
      </p:sp>
      <p:pic>
        <p:nvPicPr>
          <p:cNvPr id="5" name="Picture 4" descr="JC MAIN LOGO.pdf"/>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742276" y="566748"/>
            <a:ext cx="4199467" cy="2967556"/>
          </a:xfrm>
          <a:prstGeom prst="rect">
            <a:avLst/>
          </a:prstGeom>
        </p:spPr>
      </p:pic>
      <p:pic>
        <p:nvPicPr>
          <p:cNvPr id="7" name="Picture 6" descr="WhatsApp Image 2018-07-27 at 08.37.41.jpe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71462" y="2164238"/>
            <a:ext cx="3418723" cy="4558297"/>
          </a:xfrm>
          <a:prstGeom prst="rect">
            <a:avLst/>
          </a:prstGeom>
        </p:spPr>
      </p:pic>
      <p:pic>
        <p:nvPicPr>
          <p:cNvPr id="8" name="Picture 7" descr="WhatsApp Image 2018-07-27 at 08.37.40.jpe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227408" y="84128"/>
            <a:ext cx="1922231" cy="2562974"/>
          </a:xfrm>
          <a:prstGeom prst="rect">
            <a:avLst/>
          </a:prstGeom>
        </p:spPr>
      </p:pic>
      <p:pic>
        <p:nvPicPr>
          <p:cNvPr id="10" name="Picture 9" descr="20210930_100243.jp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rot="5400000">
            <a:off x="3784042" y="3046799"/>
            <a:ext cx="4030598" cy="3320874"/>
          </a:xfrm>
          <a:prstGeom prst="rect">
            <a:avLst/>
          </a:prstGeom>
        </p:spPr>
      </p:pic>
    </p:spTree>
    <p:extLst>
      <p:ext uri="{BB962C8B-B14F-4D97-AF65-F5344CB8AC3E}">
        <p14:creationId xmlns:p14="http://schemas.microsoft.com/office/powerpoint/2010/main" val="26831253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_9698.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503600" y="4573151"/>
            <a:ext cx="3157512" cy="2105008"/>
          </a:xfrm>
          <a:prstGeom prst="rect">
            <a:avLst/>
          </a:prstGeom>
        </p:spPr>
      </p:pic>
      <p:pic>
        <p:nvPicPr>
          <p:cNvPr id="6" name="Picture 5" descr="nia .pd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35624" y="-246977"/>
            <a:ext cx="3562199" cy="5040961"/>
          </a:xfrm>
          <a:prstGeom prst="rect">
            <a:avLst/>
          </a:prstGeom>
        </p:spPr>
      </p:pic>
      <p:pic>
        <p:nvPicPr>
          <p:cNvPr id="7" name="Picture 6" descr="Document17.pdf"/>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503600" y="0"/>
            <a:ext cx="2970091" cy="4203053"/>
          </a:xfrm>
          <a:prstGeom prst="rect">
            <a:avLst/>
          </a:prstGeom>
        </p:spPr>
      </p:pic>
      <p:pic>
        <p:nvPicPr>
          <p:cNvPr id="8" name="Picture 7" descr="Document18.pdf"/>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410185" y="2300585"/>
            <a:ext cx="3093416" cy="4377574"/>
          </a:xfrm>
          <a:prstGeom prst="rect">
            <a:avLst/>
          </a:prstGeom>
        </p:spPr>
      </p:pic>
    </p:spTree>
    <p:extLst>
      <p:ext uri="{BB962C8B-B14F-4D97-AF65-F5344CB8AC3E}">
        <p14:creationId xmlns:p14="http://schemas.microsoft.com/office/powerpoint/2010/main" val="10682036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a05e47c-3ca8-4151-a3f6-d3f9e549e2ad.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806303" y="1616185"/>
            <a:ext cx="3762645" cy="5016860"/>
          </a:xfrm>
          <a:prstGeom prst="rect">
            <a:avLst/>
          </a:prstGeom>
        </p:spPr>
      </p:pic>
      <p:pic>
        <p:nvPicPr>
          <p:cNvPr id="7" name="Picture 6" descr="e0bf4e98-9e96-4519-b67b-c34b6242642e.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015858" y="0"/>
            <a:ext cx="3128142" cy="4170856"/>
          </a:xfrm>
          <a:prstGeom prst="rect">
            <a:avLst/>
          </a:prstGeom>
        </p:spPr>
      </p:pic>
      <p:pic>
        <p:nvPicPr>
          <p:cNvPr id="8" name="Picture 7" descr="e4517e00-fae8-40c4-8b5b-ea8cbadba9d8.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56774" y="94080"/>
            <a:ext cx="2837671" cy="4457347"/>
          </a:xfrm>
          <a:prstGeom prst="rect">
            <a:avLst/>
          </a:prstGeom>
        </p:spPr>
      </p:pic>
    </p:spTree>
    <p:extLst>
      <p:ext uri="{BB962C8B-B14F-4D97-AF65-F5344CB8AC3E}">
        <p14:creationId xmlns:p14="http://schemas.microsoft.com/office/powerpoint/2010/main" val="2901690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E1303.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127361" y="1"/>
            <a:ext cx="3016638" cy="4022184"/>
          </a:xfrm>
          <a:prstGeom prst="rect">
            <a:avLst/>
          </a:prstGeom>
        </p:spPr>
      </p:pic>
      <p:pic>
        <p:nvPicPr>
          <p:cNvPr id="5" name="Picture 4" descr="IMG_E1289.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919674" y="529238"/>
            <a:ext cx="3053023" cy="4070697"/>
          </a:xfrm>
          <a:prstGeom prst="rect">
            <a:avLst/>
          </a:prstGeom>
        </p:spPr>
      </p:pic>
      <p:pic>
        <p:nvPicPr>
          <p:cNvPr id="6" name="Picture 5" descr="IMG_1315.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856391" y="4357365"/>
            <a:ext cx="3217048" cy="2412786"/>
          </a:xfrm>
          <a:prstGeom prst="rect">
            <a:avLst/>
          </a:prstGeom>
        </p:spPr>
      </p:pic>
      <p:pic>
        <p:nvPicPr>
          <p:cNvPr id="7" name="Picture 6" descr="20210411_131206.jp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rot="5400000">
            <a:off x="1084732" y="3404457"/>
            <a:ext cx="3846540" cy="2884905"/>
          </a:xfrm>
          <a:prstGeom prst="rect">
            <a:avLst/>
          </a:prstGeom>
        </p:spPr>
      </p:pic>
      <p:pic>
        <p:nvPicPr>
          <p:cNvPr id="8" name="Picture 7" descr="20210410_171753.jp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rot="5400000">
            <a:off x="-281753" y="533857"/>
            <a:ext cx="3547556" cy="2660667"/>
          </a:xfrm>
          <a:prstGeom prst="rect">
            <a:avLst/>
          </a:prstGeom>
        </p:spPr>
      </p:pic>
    </p:spTree>
    <p:extLst>
      <p:ext uri="{BB962C8B-B14F-4D97-AF65-F5344CB8AC3E}">
        <p14:creationId xmlns:p14="http://schemas.microsoft.com/office/powerpoint/2010/main" val="8417357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00" y="3956993"/>
            <a:ext cx="8930201" cy="2963174"/>
          </a:xfrm>
        </p:spPr>
        <p:txBody>
          <a:bodyPr>
            <a:normAutofit fontScale="55000" lnSpcReduction="20000"/>
          </a:bodyPr>
          <a:lstStyle/>
          <a:p>
            <a:r>
              <a:rPr lang="en-ZA" b="1" dirty="0">
                <a:solidFill>
                  <a:srgbClr val="860908"/>
                </a:solidFill>
              </a:rPr>
              <a:t>LOGO EXPLANATION:</a:t>
            </a:r>
            <a:endParaRPr lang="en-ZA" dirty="0">
              <a:solidFill>
                <a:srgbClr val="860908"/>
              </a:solidFill>
            </a:endParaRPr>
          </a:p>
          <a:p>
            <a:r>
              <a:rPr lang="en-ZA" dirty="0"/>
              <a:t>For men apparel, I wanted something that was going to bring in males. It would be a store where it has both suits and blazers along with some trousers and street wear in a sense. </a:t>
            </a:r>
          </a:p>
          <a:p>
            <a:r>
              <a:rPr lang="en-ZA" dirty="0"/>
              <a:t>Women apparel would be dresses that are high end and low end. For people on a budget or people wanting to go all out for prom. Ranges from train dresses to maxi dresses. </a:t>
            </a:r>
          </a:p>
          <a:p>
            <a:r>
              <a:rPr lang="en-ZA" dirty="0"/>
              <a:t>Casual wear was more of a laid back logo. It’s supposed to represent more down to eating vibes. Prominent colors like brown, light green, water and light blue would be in the store. Clothes like cardigans, flannels, trousers, hats, earrings, and silver bracelets. </a:t>
            </a:r>
          </a:p>
          <a:p>
            <a:r>
              <a:rPr lang="en-ZA" dirty="0"/>
              <a:t>For high fashion, I wanted a design that is memorable. The original name was going to be “Gem in a Box” but I felt as though it was too giving too much information because the logo is just that. So I decided to go with “Gem Found.” It would be dresses that are one of a kind and customizable. </a:t>
            </a:r>
          </a:p>
          <a:p>
            <a:endParaRPr lang="en-US" dirty="0"/>
          </a:p>
        </p:txBody>
      </p:sp>
      <p:pic>
        <p:nvPicPr>
          <p:cNvPr id="4" name="Picture 3" descr="67C092DC-18D1-47DD-94E4-CD0731B9A28A.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521820" y="165638"/>
            <a:ext cx="6402381" cy="4059459"/>
          </a:xfrm>
          <a:prstGeom prst="rect">
            <a:avLst/>
          </a:prstGeom>
        </p:spPr>
      </p:pic>
    </p:spTree>
    <p:extLst>
      <p:ext uri="{BB962C8B-B14F-4D97-AF65-F5344CB8AC3E}">
        <p14:creationId xmlns:p14="http://schemas.microsoft.com/office/powerpoint/2010/main" val="10301695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1736" y="101598"/>
            <a:ext cx="3589862" cy="5130800"/>
          </a:xfrm>
        </p:spPr>
        <p:txBody>
          <a:bodyPr/>
          <a:lstStyle/>
          <a:p>
            <a:r>
              <a:rPr lang="en-ZA" sz="1200" dirty="0"/>
              <a:t>So my inspiration for this piece was mostly the words itself. I didn’t want anything too distracting because the words were already bringing people in. The two parts of the bottom part of the dress are different colors representing different people in different classes like middle or rich and how culture brings us all together. The attachment is the new design. I made the outline, the black part, a bit grey so it wouldn’t be too harsh on the eyes. </a:t>
            </a:r>
            <a:br>
              <a:rPr lang="en-ZA" sz="1200" dirty="0"/>
            </a:br>
            <a:r>
              <a:rPr lang="en-ZA" sz="1200" b="1" dirty="0"/>
              <a:t> </a:t>
            </a:r>
            <a:br>
              <a:rPr lang="en-ZA" sz="1200" dirty="0"/>
            </a:br>
            <a:endParaRPr lang="en-US" sz="1200" dirty="0"/>
          </a:p>
        </p:txBody>
      </p:sp>
      <p:pic>
        <p:nvPicPr>
          <p:cNvPr id="6" name="Content Placeholder 5" descr="Untitled presentation.pdf"/>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l="10587" r="15397" b="14612"/>
          <a:stretch/>
        </p:blipFill>
        <p:spPr>
          <a:xfrm>
            <a:off x="118535" y="169346"/>
            <a:ext cx="5096934" cy="6487334"/>
          </a:xfrm>
        </p:spPr>
      </p:pic>
    </p:spTree>
    <p:extLst>
      <p:ext uri="{BB962C8B-B14F-4D97-AF65-F5344CB8AC3E}">
        <p14:creationId xmlns:p14="http://schemas.microsoft.com/office/powerpoint/2010/main" val="21651284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0932" y="52979"/>
            <a:ext cx="4013154" cy="725956"/>
          </a:xfrm>
        </p:spPr>
        <p:txBody>
          <a:bodyPr/>
          <a:lstStyle/>
          <a:p>
            <a:r>
              <a:rPr lang="en-US" sz="2000" dirty="0">
                <a:solidFill>
                  <a:srgbClr val="860908"/>
                </a:solidFill>
              </a:rPr>
              <a:t>MAGAZINE COVER</a:t>
            </a:r>
            <a:br>
              <a:rPr lang="en-US" sz="2000" dirty="0">
                <a:solidFill>
                  <a:srgbClr val="860908"/>
                </a:solidFill>
              </a:rPr>
            </a:br>
            <a:r>
              <a:rPr lang="en-US" sz="2000" dirty="0">
                <a:solidFill>
                  <a:srgbClr val="860908"/>
                </a:solidFill>
              </a:rPr>
              <a:t> DESIGN IDEAS</a:t>
            </a:r>
          </a:p>
        </p:txBody>
      </p:sp>
      <p:pic>
        <p:nvPicPr>
          <p:cNvPr id="4" name="Content Placeholder 3" descr="9AD0D25C-414F-4E8E-8044-AB07203FA41F.jpg"/>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l="-1349" r="-25" b="-3279"/>
          <a:stretch/>
        </p:blipFill>
        <p:spPr>
          <a:xfrm>
            <a:off x="5588000" y="863600"/>
            <a:ext cx="3450157" cy="6050305"/>
          </a:xfrm>
        </p:spPr>
      </p:pic>
      <p:pic>
        <p:nvPicPr>
          <p:cNvPr id="5" name="Picture 4" descr="497EFB5B-804F-4B0A-BD8C-80F935B7D75F.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6065" y="137644"/>
            <a:ext cx="2782602" cy="4599993"/>
          </a:xfrm>
          <a:prstGeom prst="rect">
            <a:avLst/>
          </a:prstGeom>
        </p:spPr>
      </p:pic>
      <p:sp>
        <p:nvSpPr>
          <p:cNvPr id="6" name="Rectangle 5"/>
          <p:cNvSpPr/>
          <p:nvPr/>
        </p:nvSpPr>
        <p:spPr>
          <a:xfrm>
            <a:off x="2929466" y="114805"/>
            <a:ext cx="2810932" cy="5047536"/>
          </a:xfrm>
          <a:prstGeom prst="rect">
            <a:avLst/>
          </a:prstGeom>
        </p:spPr>
        <p:txBody>
          <a:bodyPr wrap="square">
            <a:spAutoFit/>
          </a:bodyPr>
          <a:lstStyle/>
          <a:p>
            <a:r>
              <a:rPr lang="en-ZA" sz="1600" dirty="0"/>
              <a:t>JK Odyssey View, I was thinking of incorporating all the workforce’s in one picture. A performing artists, preferably a dancer, would do a pose of their choice wearing a design from a fashion designer who the workforce would choose. The scissors in the models hand represents fashion designers. The mic on the upper hand represents both singers in the performing arts workforce and communication media arts. I made up the name “JK Odyssey View” because odyssey means a long journey with different obstacles which is what every kid in the program goes through. </a:t>
            </a:r>
          </a:p>
          <a:p>
            <a:r>
              <a:rPr lang="en-ZA" dirty="0"/>
              <a:t> </a:t>
            </a:r>
          </a:p>
        </p:txBody>
      </p:sp>
      <p:sp>
        <p:nvSpPr>
          <p:cNvPr id="9" name="Rectangle 8"/>
          <p:cNvSpPr/>
          <p:nvPr/>
        </p:nvSpPr>
        <p:spPr>
          <a:xfrm>
            <a:off x="1015992" y="5245204"/>
            <a:ext cx="4572000" cy="1477328"/>
          </a:xfrm>
          <a:prstGeom prst="rect">
            <a:avLst/>
          </a:prstGeom>
        </p:spPr>
        <p:txBody>
          <a:bodyPr>
            <a:spAutoFit/>
          </a:bodyPr>
          <a:lstStyle/>
          <a:p>
            <a:r>
              <a:rPr lang="en-ZA" dirty="0"/>
              <a:t>Jah Kente Journey, I was thinking of how Jah Kente has different people from different backgrounds. So, I found a picture online and it was perfect. It stood for everything Jah Kente is. The name can be changed to what we choose. </a:t>
            </a:r>
          </a:p>
        </p:txBody>
      </p:sp>
    </p:spTree>
    <p:extLst>
      <p:ext uri="{BB962C8B-B14F-4D97-AF65-F5344CB8AC3E}">
        <p14:creationId xmlns:p14="http://schemas.microsoft.com/office/powerpoint/2010/main" val="11733734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216" y="3604371"/>
            <a:ext cx="6178128" cy="4898495"/>
          </a:xfrm>
        </p:spPr>
        <p:txBody>
          <a:bodyPr/>
          <a:lstStyle/>
          <a:p>
            <a:r>
              <a:rPr lang="en-ZA" sz="1000" dirty="0"/>
              <a:t>Spiral-</a:t>
            </a:r>
            <a:br>
              <a:rPr lang="en-ZA" sz="1000" dirty="0"/>
            </a:br>
            <a:r>
              <a:rPr lang="en-ZA" sz="1000" b="1" i="1" u="sng" dirty="0"/>
              <a:t>“Formation or Elegance”</a:t>
            </a:r>
            <a:br>
              <a:rPr lang="en-ZA" sz="1000" dirty="0"/>
            </a:br>
            <a:r>
              <a:rPr lang="en-ZA" sz="1000" dirty="0"/>
              <a:t>This piece was inspired by my transformation throughout this program. In the beginning I was introduced to new things. As I got into fashion and visual arts, I realized I could easily be able to express myself in something other than words and my art would represent me and who I am as a person. </a:t>
            </a:r>
            <a:br>
              <a:rPr lang="en-ZA" sz="1000" dirty="0"/>
            </a:br>
            <a:r>
              <a:rPr lang="en-ZA" sz="1000" dirty="0"/>
              <a:t> </a:t>
            </a:r>
            <a:br>
              <a:rPr lang="en-ZA" sz="1000" dirty="0"/>
            </a:br>
            <a:r>
              <a:rPr lang="en-ZA" sz="1000" dirty="0"/>
              <a:t>Red word art cloud- </a:t>
            </a:r>
            <a:br>
              <a:rPr lang="en-ZA" sz="1000" dirty="0"/>
            </a:br>
            <a:r>
              <a:rPr lang="en-ZA" sz="1000" b="1" i="1" u="sng" dirty="0"/>
              <a:t>“Energy of Expression Constructed”</a:t>
            </a:r>
            <a:br>
              <a:rPr lang="en-ZA" sz="1000" dirty="0"/>
            </a:br>
            <a:r>
              <a:rPr lang="en-ZA" sz="1000" dirty="0"/>
              <a:t>This piece was about how I was able to find a voice in this program with Jah Kente. The different words interpreted mean I am able to be free from restraints and be able to express myself with art. With the words “loving” and “able to” which represent the love of art. </a:t>
            </a:r>
            <a:br>
              <a:rPr lang="en-ZA" sz="1000" dirty="0"/>
            </a:br>
            <a:br>
              <a:rPr lang="en-ZA" sz="1000" dirty="0"/>
            </a:br>
            <a:r>
              <a:rPr lang="en-ZA" sz="1200" dirty="0"/>
              <a:t>Flower-</a:t>
            </a:r>
            <a:br>
              <a:rPr lang="en-ZA" sz="1200" dirty="0"/>
            </a:br>
            <a:r>
              <a:rPr lang="en-ZA" sz="1200" b="1" i="1" u="sng" dirty="0"/>
              <a:t>“Still life w/happy continuation”</a:t>
            </a:r>
            <a:br>
              <a:rPr lang="en-ZA" sz="1200" dirty="0"/>
            </a:br>
            <a:r>
              <a:rPr lang="en-ZA" sz="1200" dirty="0"/>
              <a:t>Inspiration for this art would be I wanted a picture of my photography in it. So, I decided to turn the photography into somewhat of an abstract art and outline it. The significance would be that it’s okay to paint outside the lines because it might lead to something that can change your life.</a:t>
            </a:r>
            <a:br>
              <a:rPr lang="en-ZA" sz="1200" dirty="0"/>
            </a:br>
            <a:r>
              <a:rPr lang="en-ZA" dirty="0"/>
              <a:t> </a:t>
            </a:r>
            <a:br>
              <a:rPr lang="en-ZA" dirty="0"/>
            </a:br>
            <a:endParaRPr lang="en-US" dirty="0"/>
          </a:p>
        </p:txBody>
      </p:sp>
      <p:pic>
        <p:nvPicPr>
          <p:cNvPr id="4" name="Content Placeholder 3" descr="AE17CFC2-7F66-4FF3-801C-44B499BA2CE4.jpg"/>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231604" y="131964"/>
            <a:ext cx="3776505" cy="3751319"/>
          </a:xfrm>
        </p:spPr>
      </p:pic>
      <p:pic>
        <p:nvPicPr>
          <p:cNvPr id="5" name="Picture 4" descr="59F97B62-FC6B-48C3-BD2A-C13FDC929B0D.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70292" y="3173970"/>
            <a:ext cx="2583705" cy="3403600"/>
          </a:xfrm>
          <a:prstGeom prst="rect">
            <a:avLst/>
          </a:prstGeom>
        </p:spPr>
      </p:pic>
      <p:pic>
        <p:nvPicPr>
          <p:cNvPr id="6" name="Picture 5" descr="36D01208-B7DB-4464-9D82-0EDCA5D7AC32.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67874" y="138660"/>
            <a:ext cx="3934597" cy="2927340"/>
          </a:xfrm>
          <a:prstGeom prst="rect">
            <a:avLst/>
          </a:prstGeom>
        </p:spPr>
      </p:pic>
    </p:spTree>
    <p:extLst>
      <p:ext uri="{BB962C8B-B14F-4D97-AF65-F5344CB8AC3E}">
        <p14:creationId xmlns:p14="http://schemas.microsoft.com/office/powerpoint/2010/main" val="14515229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6D121E6-C77F-4398-82B4-DF1F4E623B4F.jpg"/>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l="-743" r="-1040"/>
          <a:stretch/>
        </p:blipFill>
        <p:spPr>
          <a:xfrm>
            <a:off x="148450" y="244731"/>
            <a:ext cx="6449251" cy="6420730"/>
          </a:xfrm>
        </p:spPr>
      </p:pic>
      <p:sp>
        <p:nvSpPr>
          <p:cNvPr id="5" name="TextBox 4"/>
          <p:cNvSpPr txBox="1"/>
          <p:nvPr/>
        </p:nvSpPr>
        <p:spPr>
          <a:xfrm>
            <a:off x="6597701" y="244731"/>
            <a:ext cx="2480323" cy="6309421"/>
          </a:xfrm>
          <a:prstGeom prst="rect">
            <a:avLst/>
          </a:prstGeom>
          <a:noFill/>
        </p:spPr>
        <p:txBody>
          <a:bodyPr wrap="square" rtlCol="0">
            <a:spAutoFit/>
          </a:bodyPr>
          <a:lstStyle/>
          <a:p>
            <a:pPr algn="ctr"/>
            <a:r>
              <a:rPr lang="en-US" dirty="0"/>
              <a:t>“</a:t>
            </a:r>
            <a:r>
              <a:rPr lang="en-US" sz="2000" dirty="0" err="1">
                <a:solidFill>
                  <a:srgbClr val="860908"/>
                </a:solidFill>
              </a:rPr>
              <a:t>Semana</a:t>
            </a:r>
            <a:r>
              <a:rPr lang="en-US" sz="2000" dirty="0">
                <a:solidFill>
                  <a:srgbClr val="860908"/>
                </a:solidFill>
              </a:rPr>
              <a:t> Santa”</a:t>
            </a:r>
          </a:p>
          <a:p>
            <a:endParaRPr lang="en-US" dirty="0"/>
          </a:p>
          <a:p>
            <a:r>
              <a:rPr lang="en-US" sz="1600" dirty="0"/>
              <a:t>The title of this piece means Holy Week which is the week before Easter.</a:t>
            </a:r>
          </a:p>
          <a:p>
            <a:r>
              <a:rPr lang="en-US" sz="1600" dirty="0"/>
              <a:t>Since </a:t>
            </a:r>
            <a:r>
              <a:rPr lang="en-US" sz="1600" dirty="0" err="1"/>
              <a:t>Jah</a:t>
            </a:r>
            <a:r>
              <a:rPr lang="en-US" sz="1600" dirty="0"/>
              <a:t> </a:t>
            </a:r>
            <a:r>
              <a:rPr lang="en-US" sz="1600" dirty="0" err="1"/>
              <a:t>Kente</a:t>
            </a:r>
            <a:r>
              <a:rPr lang="en-US" sz="1600" dirty="0"/>
              <a:t> is all about culture, I wanted to bring some of my culture into the magazine too. This is how </a:t>
            </a:r>
            <a:r>
              <a:rPr lang="en-US" sz="1600" dirty="0" err="1"/>
              <a:t>Semana</a:t>
            </a:r>
            <a:r>
              <a:rPr lang="en-US" sz="1600" dirty="0"/>
              <a:t> Santa would look like. People bring in </a:t>
            </a:r>
            <a:r>
              <a:rPr lang="en-US" sz="1600" dirty="0" err="1"/>
              <a:t>alfombras</a:t>
            </a:r>
            <a:r>
              <a:rPr lang="en-US" sz="1600" dirty="0"/>
              <a:t> which is like carpet material and lay them in the streets. They then bring stencils and colored sawdust to create the designs on the </a:t>
            </a:r>
            <a:r>
              <a:rPr lang="en-US" sz="1600" dirty="0" err="1"/>
              <a:t>alfombras</a:t>
            </a:r>
            <a:r>
              <a:rPr lang="en-US" sz="1600" dirty="0"/>
              <a:t>. They are usually all along the streets and the streets would be closed. Bringing in my culture to the magazine would give the magazine a look into what my life is like and what made me who I am today.</a:t>
            </a:r>
          </a:p>
        </p:txBody>
      </p:sp>
    </p:spTree>
    <p:extLst>
      <p:ext uri="{BB962C8B-B14F-4D97-AF65-F5344CB8AC3E}">
        <p14:creationId xmlns:p14="http://schemas.microsoft.com/office/powerpoint/2010/main" val="697120867"/>
      </p:ext>
    </p:extLst>
  </p:cSld>
  <p:clrMapOvr>
    <a:masterClrMapping/>
  </p:clrMapOvr>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 Id="rId5" Type="http://schemas.openxmlformats.org/officeDocument/2006/relationships/image" Target="../media/image5.jpeg"/><Relationship Id="rId4" Type="http://schemas.openxmlformats.org/officeDocument/2006/relationships/image" Target="../media/image4.jpeg"/></Relationships>
</file>

<file path=ppt/theme/theme1.xml><?xml version="1.0" encoding="utf-8"?>
<a:theme xmlns:a="http://schemas.openxmlformats.org/drawingml/2006/main" name="Inkwell">
  <a:themeElements>
    <a:clrScheme name="Inkwell">
      <a:dk1>
        <a:sysClr val="windowText" lastClr="000000"/>
      </a:dk1>
      <a:lt1>
        <a:sysClr val="window" lastClr="FFFFFF"/>
      </a:lt1>
      <a:dk2>
        <a:srgbClr val="584D2E"/>
      </a:dk2>
      <a:lt2>
        <a:srgbClr val="EFE7C3"/>
      </a:lt2>
      <a:accent1>
        <a:srgbClr val="860908"/>
      </a:accent1>
      <a:accent2>
        <a:srgbClr val="4A0505"/>
      </a:accent2>
      <a:accent3>
        <a:srgbClr val="7A500A"/>
      </a:accent3>
      <a:accent4>
        <a:srgbClr val="C47810"/>
      </a:accent4>
      <a:accent5>
        <a:srgbClr val="827752"/>
      </a:accent5>
      <a:accent6>
        <a:srgbClr val="B5BB83"/>
      </a:accent6>
      <a:hlink>
        <a:srgbClr val="C47810"/>
      </a:hlink>
      <a:folHlink>
        <a:srgbClr val="F0A43A"/>
      </a:folHlink>
    </a:clrScheme>
    <a:fontScheme name="Inkwell">
      <a:majorFont>
        <a:latin typeface="Goudy Old Style"/>
        <a:ea typeface=""/>
        <a:cs typeface=""/>
        <a:font script="Jpan" typeface="ＭＳ 明朝"/>
        <a:font script="Hans" typeface="宋体"/>
        <a:font script="Hant" typeface="新細明體"/>
      </a:majorFont>
      <a:minorFont>
        <a:latin typeface="Goudy Old Style"/>
        <a:ea typeface=""/>
        <a:cs typeface=""/>
        <a:font script="Jpan" typeface="ＭＳ 明朝"/>
        <a:font script="Hans" typeface="宋体"/>
        <a:font script="Hant" typeface="新細明體"/>
      </a:minorFont>
    </a:fontScheme>
    <a:fmtScheme name="Inkwell">
      <a:fillStyleLst>
        <a:solidFill>
          <a:schemeClr val="phClr"/>
        </a:solidFill>
        <a:blipFill rotWithShape="1">
          <a:blip xmlns:r="http://schemas.openxmlformats.org/officeDocument/2006/relationships" r:embed="rId1">
            <a:duotone>
              <a:schemeClr val="phClr">
                <a:shade val="30000"/>
              </a:schemeClr>
              <a:schemeClr val="phClr">
                <a:alpha val="10000"/>
                <a:satMod val="120000"/>
              </a:schemeClr>
            </a:duotone>
          </a:blip>
          <a:stretch/>
        </a:blipFill>
        <a:blipFill rotWithShape="1">
          <a:blip xmlns:r="http://schemas.openxmlformats.org/officeDocument/2006/relationships" r:embed="rId2">
            <a:duotone>
              <a:schemeClr val="phClr">
                <a:shade val="30000"/>
                <a:satMod val="150000"/>
              </a:schemeClr>
              <a:schemeClr val="phClr">
                <a:alpha val="10000"/>
                <a:satMod val="120000"/>
              </a:schemeClr>
            </a:duotone>
          </a:blip>
          <a:stretch/>
        </a:blipFill>
      </a:fillStyleLst>
      <a:lnStyleLst>
        <a:ln w="12700"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38100" dir="5400000" rotWithShape="0">
              <a:srgbClr val="000000">
                <a:alpha val="75000"/>
              </a:srgbClr>
            </a:outerShdw>
          </a:effectLst>
        </a:effectStyle>
        <a:effectStyle>
          <a:effectLst>
            <a:outerShdw blurRad="38100" dist="25400" dir="5400000" rotWithShape="0">
              <a:srgbClr val="000000">
                <a:alpha val="75000"/>
              </a:srgbClr>
            </a:outerShdw>
            <a:softEdge rad="25400"/>
          </a:effectLst>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Inkwell.thmx</Template>
  <TotalTime>16453</TotalTime>
  <Words>1620</Words>
  <Application>Microsoft Office PowerPoint</Application>
  <PresentationFormat>On-screen Show (4:3)</PresentationFormat>
  <Paragraphs>70</Paragraphs>
  <Slides>47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47</vt:i4>
      </vt:variant>
    </vt:vector>
  </HeadingPairs>
  <TitlesOfParts>
    <vt:vector size="51" baseType="lpstr">
      <vt:lpstr>Goudy Old Style</vt:lpstr>
      <vt:lpstr>Impact</vt:lpstr>
      <vt:lpstr>Rockwell</vt:lpstr>
      <vt:lpstr>Inkwell</vt:lpstr>
      <vt:lpstr>VISUAL ART &amp;FASHION</vt:lpstr>
      <vt:lpstr>Jah Kente International-Marion Barry Summer Youth Employment Program 2021.</vt:lpstr>
      <vt:lpstr>Ashley Torres</vt:lpstr>
      <vt:lpstr>FASHION DESIGNS EXPLANATIONS:  My piece is called one with nature. People  often don’t tend to care about what happens with nature like pollution which affects the beauty of it.  First design: From top to bottom, the sky represents the top, flowers the skirt, shoes the grass and the corset is the sky as well. The shoes were a symbol of always keeping your feet stable and knowing that where you stand today can be gone tomorrow. The corset was a way to show that there are some restrictions that limit nature’s beauty. The blouse was a chiffon type material to show hidden beauty.  2nd piece: I wanted something more tidy but fashionable. The added layer of chiffon into the skirt would be carried into this piece as well with it being a hunted message to pollution.  3rd design: This design is more of a casual piece. It represent nature affects everyone. It brings people both stability and calmness. The harness represents bringing that anger and other emotions in and letting the positive ones come through.  </vt:lpstr>
      <vt:lpstr>PowerPoint Presentation</vt:lpstr>
      <vt:lpstr>So my inspiration for this piece was mostly the words itself. I didn’t want anything too distracting because the words were already bringing people in. The two parts of the bottom part of the dress are different colors representing different people in different classes like middle or rich and how culture brings us all together. The attachment is the new design. I made the outline, the black part, a bit grey so it wouldn’t be too harsh on the eyes.    </vt:lpstr>
      <vt:lpstr>MAGAZINE COVER  DESIGN IDEAS</vt:lpstr>
      <vt:lpstr>Spiral- “Formation or Elegance” This piece was inspired by my transformation throughout this program. In the beginning I was introduced to new things. As I got into fashion and visual arts, I realized I could easily be able to express myself in something other than words and my art would represent me and who I am as a person.    Red word art cloud-  “Energy of Expression Constructed” This piece was about how I was able to find a voice in this program with Jah Kente. The different words interpreted mean I am able to be free from restraints and be able to express myself with art. With the words “loving” and “able to” which represent the love of art.   Flower- “Still life w/happy continuation” Inspiration for this art would be I wanted a picture of my photography in it. So, I decided to turn the photography into somewhat of an abstract art and outline it. The significance would be that it’s okay to paint outside the lines because it might lead to something that can change your life.   </vt:lpstr>
      <vt:lpstr>PowerPoint Presentation</vt:lpstr>
      <vt:lpstr>KAYLA PETERSEN</vt:lpstr>
      <vt:lpstr>PowerPoint Presentation</vt:lpstr>
      <vt:lpstr>PowerPoint Presentation</vt:lpstr>
      <vt:lpstr>LISA LI</vt:lpstr>
      <vt:lpstr>PowerPoint Presentation</vt:lpstr>
      <vt:lpstr>MAGAZINE DESIGN</vt:lpstr>
      <vt:lpstr>STANLEY GRIFFIN</vt:lpstr>
      <vt:lpstr>PowerPoint Presentation</vt:lpstr>
      <vt:lpstr>MIA BROWN </vt:lpstr>
      <vt:lpstr>PowerPoint Presentation</vt:lpstr>
      <vt:lpstr>PowerPoint Presentation</vt:lpstr>
      <vt:lpstr>UNIQUE JACKSON </vt:lpstr>
      <vt:lpstr>MANIYHA MILLER</vt:lpstr>
      <vt:lpstr>LOGO DESIGNS</vt:lpstr>
      <vt:lpstr>PowerPoint Presentation</vt:lpstr>
      <vt:lpstr>I’m going to try to explain this as best as I can, my thought process behind designing this piece is how I view myself in my artwork that I create. The words that you see are words that I tell myself and that I have heard from other people that can be negative about the different pieces I have created. Behind the screen are also some of the artworks that I have drawn that I normally don’t show to other people or if I do it will be seen once and never to be seen again. So the four women that you see are all women that I have created to represent a different version of myself that I want to be seen, where as I want to look sophisticated and if I go out I want to look sexy and appealing or if I just want to be how I normally dress in all black and cozy.  Also the lines that you are seeing are to represent cracks that shows myself falling apart through my art work where I feel that I am not good enough as I should be. The version of myself that stands front and center in all orange shows represents how I keep myself locked up from showing my true potential or allowing my work to be viewed by all. I can’t blame anyone for me not blossoming but myself.  Which is why you see a hand (my hand) that shows me drawing everything that you see but also shows that everything you see what I want you to see (meaning myself) </vt:lpstr>
      <vt:lpstr>PowerPoint Presentation</vt:lpstr>
      <vt:lpstr>Jailynn Brown fashion  </vt:lpstr>
      <vt:lpstr>PowerPoint Presentation</vt:lpstr>
      <vt:lpstr>PowerPoint Presentation</vt:lpstr>
      <vt:lpstr>PowerPoint Presentation</vt:lpstr>
      <vt:lpstr>Zahi Covington visual Art </vt:lpstr>
      <vt:lpstr>PowerPoint Presentation</vt:lpstr>
      <vt:lpstr>PowerPoint Presentation</vt:lpstr>
      <vt:lpstr>PowerPoint Presentation</vt:lpstr>
      <vt:lpstr>PowerPoint Presentation</vt:lpstr>
      <vt:lpstr>PowerPoint Presentation</vt:lpstr>
      <vt:lpstr>PowerPoint Presentation</vt:lpstr>
      <vt:lpstr>Tyetiana Ford fashion </vt:lpstr>
      <vt:lpstr>Samara Winston  visual arts</vt:lpstr>
      <vt:lpstr>PowerPoint Presentation</vt:lpstr>
      <vt:lpstr>Yaphet Negussie </vt:lpstr>
      <vt:lpstr>PowerPoint Presentation</vt:lpstr>
      <vt:lpstr>PowerPoint Presentation</vt:lpstr>
      <vt:lpstr>INSTRUCTOR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VISUAL ART &amp;FASHION</dc:title>
  <dc:creator>Macbook Pro</dc:creator>
  <cp:lastModifiedBy>Liddy Bella</cp:lastModifiedBy>
  <cp:revision>47</cp:revision>
  <dcterms:created xsi:type="dcterms:W3CDTF">2021-09-20T15:31:13Z</dcterms:created>
  <dcterms:modified xsi:type="dcterms:W3CDTF">2022-06-14T03:04:46Z</dcterms:modified>
</cp:coreProperties>
</file>